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49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4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8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22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6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91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98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53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357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56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260A-95A9-4720-904F-19CB00A01B50}" type="datetimeFigureOut">
              <a:rPr lang="zh-CN" altLang="en-US" smtClean="0"/>
              <a:t>2018/7/13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F47B-994C-4E26-AB76-CB822A69FB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71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422937" cy="48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6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Win7w.Com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</cp:revision>
  <dcterms:created xsi:type="dcterms:W3CDTF">2018-07-13T02:33:36Z</dcterms:created>
  <dcterms:modified xsi:type="dcterms:W3CDTF">2018-07-13T02:34:54Z</dcterms:modified>
</cp:coreProperties>
</file>