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0" r:id="rId2"/>
    <p:sldId id="256" r:id="rId3"/>
    <p:sldId id="267" r:id="rId4"/>
    <p:sldId id="269" r:id="rId5"/>
    <p:sldId id="271" r:id="rId6"/>
    <p:sldId id="282" r:id="rId7"/>
    <p:sldId id="283" r:id="rId8"/>
    <p:sldId id="284" r:id="rId9"/>
    <p:sldId id="285" r:id="rId10"/>
    <p:sldId id="318" r:id="rId11"/>
    <p:sldId id="297" r:id="rId12"/>
    <p:sldId id="298" r:id="rId13"/>
    <p:sldId id="299" r:id="rId14"/>
    <p:sldId id="302" r:id="rId15"/>
    <p:sldId id="31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2020-5-2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32F-4810-499B-BC58-B10136C024D1}" type="datetimeFigureOut">
              <a:rPr lang="zh-CN" altLang="en-US" smtClean="0"/>
              <a:t>2020-5-2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A8F1-53C8-48A0-992F-EF451B87EE4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523539" y="-253304"/>
            <a:ext cx="11395075" cy="6858000"/>
            <a:chOff x="251" y="0"/>
            <a:chExt cx="7178" cy="432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1" y="0"/>
              <a:ext cx="717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962" y="287"/>
              <a:ext cx="5988" cy="3057"/>
            </a:xfrm>
            <a:custGeom>
              <a:avLst/>
              <a:gdLst>
                <a:gd name="T0" fmla="*/ 2646 w 5988"/>
                <a:gd name="T1" fmla="*/ 2969 h 3057"/>
                <a:gd name="T2" fmla="*/ 1820 w 5988"/>
                <a:gd name="T3" fmla="*/ 2824 h 3057"/>
                <a:gd name="T4" fmla="*/ 5266 w 5988"/>
                <a:gd name="T5" fmla="*/ 2880 h 3057"/>
                <a:gd name="T6" fmla="*/ 4730 w 5988"/>
                <a:gd name="T7" fmla="*/ 2735 h 3057"/>
                <a:gd name="T8" fmla="*/ 4465 w 5988"/>
                <a:gd name="T9" fmla="*/ 2646 h 3057"/>
                <a:gd name="T10" fmla="*/ 2165 w 5988"/>
                <a:gd name="T11" fmla="*/ 2614 h 3057"/>
                <a:gd name="T12" fmla="*/ 1739 w 5988"/>
                <a:gd name="T13" fmla="*/ 2469 h 3057"/>
                <a:gd name="T14" fmla="*/ 1579 w 5988"/>
                <a:gd name="T15" fmla="*/ 2437 h 3057"/>
                <a:gd name="T16" fmla="*/ 1764 w 5988"/>
                <a:gd name="T17" fmla="*/ 2292 h 3057"/>
                <a:gd name="T18" fmla="*/ 1499 w 5988"/>
                <a:gd name="T19" fmla="*/ 2203 h 3057"/>
                <a:gd name="T20" fmla="*/ 882 w 5988"/>
                <a:gd name="T21" fmla="*/ 2171 h 3057"/>
                <a:gd name="T22" fmla="*/ 4705 w 5988"/>
                <a:gd name="T23" fmla="*/ 2115 h 3057"/>
                <a:gd name="T24" fmla="*/ 4545 w 5988"/>
                <a:gd name="T25" fmla="*/ 2082 h 3057"/>
                <a:gd name="T26" fmla="*/ 1684 w 5988"/>
                <a:gd name="T27" fmla="*/ 1937 h 3057"/>
                <a:gd name="T28" fmla="*/ 617 w 5988"/>
                <a:gd name="T29" fmla="*/ 1849 h 3057"/>
                <a:gd name="T30" fmla="*/ 4249 w 5988"/>
                <a:gd name="T31" fmla="*/ 1905 h 3057"/>
                <a:gd name="T32" fmla="*/ 1098 w 5988"/>
                <a:gd name="T33" fmla="*/ 1760 h 3057"/>
                <a:gd name="T34" fmla="*/ 4545 w 5988"/>
                <a:gd name="T35" fmla="*/ 1817 h 3057"/>
                <a:gd name="T36" fmla="*/ 962 w 5988"/>
                <a:gd name="T37" fmla="*/ 1672 h 3057"/>
                <a:gd name="T38" fmla="*/ 4304 w 5988"/>
                <a:gd name="T39" fmla="*/ 1672 h 3057"/>
                <a:gd name="T40" fmla="*/ 962 w 5988"/>
                <a:gd name="T41" fmla="*/ 1639 h 3057"/>
                <a:gd name="T42" fmla="*/ 4304 w 5988"/>
                <a:gd name="T43" fmla="*/ 1583 h 3057"/>
                <a:gd name="T44" fmla="*/ 938 w 5988"/>
                <a:gd name="T45" fmla="*/ 1551 h 3057"/>
                <a:gd name="T46" fmla="*/ 3928 w 5988"/>
                <a:gd name="T47" fmla="*/ 1494 h 3057"/>
                <a:gd name="T48" fmla="*/ 857 w 5988"/>
                <a:gd name="T49" fmla="*/ 1406 h 3057"/>
                <a:gd name="T50" fmla="*/ 2485 w 5988"/>
                <a:gd name="T51" fmla="*/ 1462 h 3057"/>
                <a:gd name="T52" fmla="*/ 857 w 5988"/>
                <a:gd name="T53" fmla="*/ 1317 h 3057"/>
                <a:gd name="T54" fmla="*/ 2380 w 5988"/>
                <a:gd name="T55" fmla="*/ 1374 h 3057"/>
                <a:gd name="T56" fmla="*/ 401 w 5988"/>
                <a:gd name="T57" fmla="*/ 1229 h 3057"/>
                <a:gd name="T58" fmla="*/ 1980 w 5988"/>
                <a:gd name="T59" fmla="*/ 1229 h 3057"/>
                <a:gd name="T60" fmla="*/ 4890 w 5988"/>
                <a:gd name="T61" fmla="*/ 1285 h 3057"/>
                <a:gd name="T62" fmla="*/ 1499 w 5988"/>
                <a:gd name="T63" fmla="*/ 1140 h 3057"/>
                <a:gd name="T64" fmla="*/ 3744 w 5988"/>
                <a:gd name="T65" fmla="*/ 1196 h 3057"/>
                <a:gd name="T66" fmla="*/ 160 w 5988"/>
                <a:gd name="T67" fmla="*/ 1051 h 3057"/>
                <a:gd name="T68" fmla="*/ 1739 w 5988"/>
                <a:gd name="T69" fmla="*/ 1051 h 3057"/>
                <a:gd name="T70" fmla="*/ 3528 w 5988"/>
                <a:gd name="T71" fmla="*/ 1108 h 3057"/>
                <a:gd name="T72" fmla="*/ 216 w 5988"/>
                <a:gd name="T73" fmla="*/ 971 h 3057"/>
                <a:gd name="T74" fmla="*/ 1739 w 5988"/>
                <a:gd name="T75" fmla="*/ 1026 h 3057"/>
                <a:gd name="T76" fmla="*/ 3528 w 5988"/>
                <a:gd name="T77" fmla="*/ 971 h 3057"/>
                <a:gd name="T78" fmla="*/ 5507 w 5988"/>
                <a:gd name="T79" fmla="*/ 971 h 3057"/>
                <a:gd name="T80" fmla="*/ 1443 w 5988"/>
                <a:gd name="T81" fmla="*/ 946 h 3057"/>
                <a:gd name="T82" fmla="*/ 3263 w 5988"/>
                <a:gd name="T83" fmla="*/ 890 h 3057"/>
                <a:gd name="T84" fmla="*/ 5426 w 5988"/>
                <a:gd name="T85" fmla="*/ 946 h 3057"/>
                <a:gd name="T86" fmla="*/ 1282 w 5988"/>
                <a:gd name="T87" fmla="*/ 809 h 3057"/>
                <a:gd name="T88" fmla="*/ 2861 w 5988"/>
                <a:gd name="T89" fmla="*/ 809 h 3057"/>
                <a:gd name="T90" fmla="*/ 4810 w 5988"/>
                <a:gd name="T91" fmla="*/ 865 h 3057"/>
                <a:gd name="T92" fmla="*/ 938 w 5988"/>
                <a:gd name="T93" fmla="*/ 728 h 3057"/>
                <a:gd name="T94" fmla="*/ 2461 w 5988"/>
                <a:gd name="T95" fmla="*/ 784 h 3057"/>
                <a:gd name="T96" fmla="*/ 4810 w 5988"/>
                <a:gd name="T97" fmla="*/ 728 h 3057"/>
                <a:gd name="T98" fmla="*/ 697 w 5988"/>
                <a:gd name="T99" fmla="*/ 648 h 3057"/>
                <a:gd name="T100" fmla="*/ 2245 w 5988"/>
                <a:gd name="T101" fmla="*/ 703 h 3057"/>
                <a:gd name="T102" fmla="*/ 5186 w 5988"/>
                <a:gd name="T103" fmla="*/ 648 h 3057"/>
                <a:gd name="T104" fmla="*/ 777 w 5988"/>
                <a:gd name="T105" fmla="*/ 622 h 3057"/>
                <a:gd name="T106" fmla="*/ 2406 w 5988"/>
                <a:gd name="T107" fmla="*/ 566 h 3057"/>
                <a:gd name="T108" fmla="*/ 5828 w 5988"/>
                <a:gd name="T109" fmla="*/ 566 h 3057"/>
                <a:gd name="T110" fmla="*/ 1604 w 5988"/>
                <a:gd name="T111" fmla="*/ 542 h 3057"/>
                <a:gd name="T112" fmla="*/ 5106 w 5988"/>
                <a:gd name="T113" fmla="*/ 485 h 3057"/>
                <a:gd name="T114" fmla="*/ 1258 w 5988"/>
                <a:gd name="T115" fmla="*/ 460 h 3057"/>
                <a:gd name="T116" fmla="*/ 5131 w 5988"/>
                <a:gd name="T117" fmla="*/ 405 h 3057"/>
                <a:gd name="T118" fmla="*/ 1579 w 5988"/>
                <a:gd name="T119" fmla="*/ 324 h 3057"/>
                <a:gd name="T120" fmla="*/ 5371 w 5988"/>
                <a:gd name="T121" fmla="*/ 380 h 3057"/>
                <a:gd name="T122" fmla="*/ 5106 w 5988"/>
                <a:gd name="T123" fmla="*/ 243 h 3057"/>
                <a:gd name="T124" fmla="*/ 4866 w 5988"/>
                <a:gd name="T125" fmla="*/ 219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8" h="3057">
                  <a:moveTo>
                    <a:pt x="4945" y="3001"/>
                  </a:moveTo>
                  <a:lnTo>
                    <a:pt x="4890" y="3001"/>
                  </a:lnTo>
                  <a:lnTo>
                    <a:pt x="4890" y="3057"/>
                  </a:lnTo>
                  <a:lnTo>
                    <a:pt x="4945" y="3057"/>
                  </a:lnTo>
                  <a:lnTo>
                    <a:pt x="4945" y="3001"/>
                  </a:lnTo>
                  <a:close/>
                  <a:moveTo>
                    <a:pt x="5026" y="3001"/>
                  </a:moveTo>
                  <a:lnTo>
                    <a:pt x="4971" y="3001"/>
                  </a:lnTo>
                  <a:lnTo>
                    <a:pt x="4971" y="3057"/>
                  </a:lnTo>
                  <a:lnTo>
                    <a:pt x="5026" y="3057"/>
                  </a:lnTo>
                  <a:lnTo>
                    <a:pt x="5026" y="3001"/>
                  </a:lnTo>
                  <a:close/>
                  <a:moveTo>
                    <a:pt x="5106" y="3001"/>
                  </a:moveTo>
                  <a:lnTo>
                    <a:pt x="5050" y="3001"/>
                  </a:lnTo>
                  <a:lnTo>
                    <a:pt x="5050" y="3057"/>
                  </a:lnTo>
                  <a:lnTo>
                    <a:pt x="5106" y="3057"/>
                  </a:lnTo>
                  <a:lnTo>
                    <a:pt x="5106" y="3001"/>
                  </a:lnTo>
                  <a:close/>
                  <a:moveTo>
                    <a:pt x="5186" y="3001"/>
                  </a:moveTo>
                  <a:lnTo>
                    <a:pt x="5131" y="3001"/>
                  </a:lnTo>
                  <a:lnTo>
                    <a:pt x="5131" y="3057"/>
                  </a:lnTo>
                  <a:lnTo>
                    <a:pt x="5186" y="3057"/>
                  </a:lnTo>
                  <a:lnTo>
                    <a:pt x="5186" y="3001"/>
                  </a:lnTo>
                  <a:close/>
                  <a:moveTo>
                    <a:pt x="5266" y="3001"/>
                  </a:moveTo>
                  <a:lnTo>
                    <a:pt x="5211" y="3001"/>
                  </a:lnTo>
                  <a:lnTo>
                    <a:pt x="5211" y="3057"/>
                  </a:lnTo>
                  <a:lnTo>
                    <a:pt x="5266" y="3057"/>
                  </a:lnTo>
                  <a:lnTo>
                    <a:pt x="5266" y="3001"/>
                  </a:lnTo>
                  <a:close/>
                  <a:moveTo>
                    <a:pt x="5347" y="3001"/>
                  </a:moveTo>
                  <a:lnTo>
                    <a:pt x="5291" y="3001"/>
                  </a:lnTo>
                  <a:lnTo>
                    <a:pt x="5291" y="3057"/>
                  </a:lnTo>
                  <a:lnTo>
                    <a:pt x="5347" y="3057"/>
                  </a:lnTo>
                  <a:lnTo>
                    <a:pt x="5347" y="3001"/>
                  </a:lnTo>
                  <a:close/>
                  <a:moveTo>
                    <a:pt x="5426" y="3001"/>
                  </a:moveTo>
                  <a:lnTo>
                    <a:pt x="5371" y="3001"/>
                  </a:lnTo>
                  <a:lnTo>
                    <a:pt x="5371" y="3057"/>
                  </a:lnTo>
                  <a:lnTo>
                    <a:pt x="5426" y="3057"/>
                  </a:lnTo>
                  <a:lnTo>
                    <a:pt x="5426" y="3001"/>
                  </a:lnTo>
                  <a:close/>
                  <a:moveTo>
                    <a:pt x="55" y="2912"/>
                  </a:moveTo>
                  <a:lnTo>
                    <a:pt x="0" y="2912"/>
                  </a:lnTo>
                  <a:lnTo>
                    <a:pt x="0" y="2969"/>
                  </a:lnTo>
                  <a:lnTo>
                    <a:pt x="55" y="2969"/>
                  </a:lnTo>
                  <a:lnTo>
                    <a:pt x="55" y="2912"/>
                  </a:lnTo>
                  <a:close/>
                  <a:moveTo>
                    <a:pt x="1659" y="2912"/>
                  </a:moveTo>
                  <a:lnTo>
                    <a:pt x="1604" y="2912"/>
                  </a:lnTo>
                  <a:lnTo>
                    <a:pt x="1604" y="2969"/>
                  </a:lnTo>
                  <a:lnTo>
                    <a:pt x="1659" y="2969"/>
                  </a:lnTo>
                  <a:lnTo>
                    <a:pt x="1659" y="2912"/>
                  </a:lnTo>
                  <a:close/>
                  <a:moveTo>
                    <a:pt x="1739" y="2912"/>
                  </a:moveTo>
                  <a:lnTo>
                    <a:pt x="1684" y="2912"/>
                  </a:lnTo>
                  <a:lnTo>
                    <a:pt x="1684" y="2969"/>
                  </a:lnTo>
                  <a:lnTo>
                    <a:pt x="1739" y="2969"/>
                  </a:lnTo>
                  <a:lnTo>
                    <a:pt x="1739" y="2912"/>
                  </a:lnTo>
                  <a:close/>
                  <a:moveTo>
                    <a:pt x="1820" y="2912"/>
                  </a:moveTo>
                  <a:lnTo>
                    <a:pt x="1764" y="2912"/>
                  </a:lnTo>
                  <a:lnTo>
                    <a:pt x="1764" y="2969"/>
                  </a:lnTo>
                  <a:lnTo>
                    <a:pt x="1820" y="2969"/>
                  </a:lnTo>
                  <a:lnTo>
                    <a:pt x="1820" y="2912"/>
                  </a:lnTo>
                  <a:close/>
                  <a:moveTo>
                    <a:pt x="1899" y="2912"/>
                  </a:moveTo>
                  <a:lnTo>
                    <a:pt x="1844" y="2912"/>
                  </a:lnTo>
                  <a:lnTo>
                    <a:pt x="1844" y="2969"/>
                  </a:lnTo>
                  <a:lnTo>
                    <a:pt x="1899" y="2969"/>
                  </a:lnTo>
                  <a:lnTo>
                    <a:pt x="1899" y="2912"/>
                  </a:lnTo>
                  <a:close/>
                  <a:moveTo>
                    <a:pt x="1980" y="2912"/>
                  </a:moveTo>
                  <a:lnTo>
                    <a:pt x="1925" y="2912"/>
                  </a:lnTo>
                  <a:lnTo>
                    <a:pt x="1925" y="2969"/>
                  </a:lnTo>
                  <a:lnTo>
                    <a:pt x="1980" y="2969"/>
                  </a:lnTo>
                  <a:lnTo>
                    <a:pt x="1980" y="2912"/>
                  </a:lnTo>
                  <a:close/>
                  <a:moveTo>
                    <a:pt x="2060" y="2912"/>
                  </a:moveTo>
                  <a:lnTo>
                    <a:pt x="2004" y="2912"/>
                  </a:lnTo>
                  <a:lnTo>
                    <a:pt x="2004" y="2969"/>
                  </a:lnTo>
                  <a:lnTo>
                    <a:pt x="2060" y="2969"/>
                  </a:lnTo>
                  <a:lnTo>
                    <a:pt x="2060" y="2912"/>
                  </a:lnTo>
                  <a:close/>
                  <a:moveTo>
                    <a:pt x="2140" y="2912"/>
                  </a:moveTo>
                  <a:lnTo>
                    <a:pt x="2085" y="2912"/>
                  </a:lnTo>
                  <a:lnTo>
                    <a:pt x="2085" y="2969"/>
                  </a:lnTo>
                  <a:lnTo>
                    <a:pt x="2140" y="2969"/>
                  </a:lnTo>
                  <a:lnTo>
                    <a:pt x="2140" y="2912"/>
                  </a:lnTo>
                  <a:close/>
                  <a:moveTo>
                    <a:pt x="2220" y="2912"/>
                  </a:moveTo>
                  <a:lnTo>
                    <a:pt x="2165" y="2912"/>
                  </a:lnTo>
                  <a:lnTo>
                    <a:pt x="2165" y="2969"/>
                  </a:lnTo>
                  <a:lnTo>
                    <a:pt x="2220" y="2969"/>
                  </a:lnTo>
                  <a:lnTo>
                    <a:pt x="2220" y="2912"/>
                  </a:lnTo>
                  <a:close/>
                  <a:moveTo>
                    <a:pt x="2301" y="2912"/>
                  </a:moveTo>
                  <a:lnTo>
                    <a:pt x="2245" y="2912"/>
                  </a:lnTo>
                  <a:lnTo>
                    <a:pt x="2245" y="2969"/>
                  </a:lnTo>
                  <a:lnTo>
                    <a:pt x="2301" y="2969"/>
                  </a:lnTo>
                  <a:lnTo>
                    <a:pt x="2301" y="2912"/>
                  </a:lnTo>
                  <a:close/>
                  <a:moveTo>
                    <a:pt x="2541" y="2912"/>
                  </a:moveTo>
                  <a:lnTo>
                    <a:pt x="2485" y="2912"/>
                  </a:lnTo>
                  <a:lnTo>
                    <a:pt x="2485" y="2969"/>
                  </a:lnTo>
                  <a:lnTo>
                    <a:pt x="2541" y="2969"/>
                  </a:lnTo>
                  <a:lnTo>
                    <a:pt x="2541" y="2912"/>
                  </a:lnTo>
                  <a:close/>
                  <a:moveTo>
                    <a:pt x="2621" y="2912"/>
                  </a:moveTo>
                  <a:lnTo>
                    <a:pt x="2566" y="2912"/>
                  </a:lnTo>
                  <a:lnTo>
                    <a:pt x="2566" y="2969"/>
                  </a:lnTo>
                  <a:lnTo>
                    <a:pt x="2621" y="2969"/>
                  </a:lnTo>
                  <a:lnTo>
                    <a:pt x="2621" y="2912"/>
                  </a:lnTo>
                  <a:close/>
                  <a:moveTo>
                    <a:pt x="2701" y="2912"/>
                  </a:moveTo>
                  <a:lnTo>
                    <a:pt x="2646" y="2912"/>
                  </a:lnTo>
                  <a:lnTo>
                    <a:pt x="2646" y="2969"/>
                  </a:lnTo>
                  <a:lnTo>
                    <a:pt x="2701" y="2969"/>
                  </a:lnTo>
                  <a:lnTo>
                    <a:pt x="2701" y="2912"/>
                  </a:lnTo>
                  <a:close/>
                  <a:moveTo>
                    <a:pt x="2861" y="2912"/>
                  </a:moveTo>
                  <a:lnTo>
                    <a:pt x="2806" y="2912"/>
                  </a:lnTo>
                  <a:lnTo>
                    <a:pt x="2806" y="2969"/>
                  </a:lnTo>
                  <a:lnTo>
                    <a:pt x="2861" y="2969"/>
                  </a:lnTo>
                  <a:lnTo>
                    <a:pt x="2861" y="2912"/>
                  </a:lnTo>
                  <a:close/>
                  <a:moveTo>
                    <a:pt x="2942" y="2912"/>
                  </a:moveTo>
                  <a:lnTo>
                    <a:pt x="2887" y="2912"/>
                  </a:lnTo>
                  <a:lnTo>
                    <a:pt x="2887" y="2969"/>
                  </a:lnTo>
                  <a:lnTo>
                    <a:pt x="2942" y="2969"/>
                  </a:lnTo>
                  <a:lnTo>
                    <a:pt x="2942" y="2912"/>
                  </a:lnTo>
                  <a:close/>
                  <a:moveTo>
                    <a:pt x="3022" y="2912"/>
                  </a:moveTo>
                  <a:lnTo>
                    <a:pt x="2966" y="2912"/>
                  </a:lnTo>
                  <a:lnTo>
                    <a:pt x="2966" y="2969"/>
                  </a:lnTo>
                  <a:lnTo>
                    <a:pt x="3022" y="2969"/>
                  </a:lnTo>
                  <a:lnTo>
                    <a:pt x="3022" y="2912"/>
                  </a:lnTo>
                  <a:close/>
                  <a:moveTo>
                    <a:pt x="3102" y="2912"/>
                  </a:moveTo>
                  <a:lnTo>
                    <a:pt x="3047" y="2912"/>
                  </a:lnTo>
                  <a:lnTo>
                    <a:pt x="3047" y="2969"/>
                  </a:lnTo>
                  <a:lnTo>
                    <a:pt x="3102" y="2969"/>
                  </a:lnTo>
                  <a:lnTo>
                    <a:pt x="3102" y="2912"/>
                  </a:lnTo>
                  <a:close/>
                  <a:moveTo>
                    <a:pt x="3182" y="2912"/>
                  </a:moveTo>
                  <a:lnTo>
                    <a:pt x="3127" y="2912"/>
                  </a:lnTo>
                  <a:lnTo>
                    <a:pt x="3127" y="2969"/>
                  </a:lnTo>
                  <a:lnTo>
                    <a:pt x="3182" y="2969"/>
                  </a:lnTo>
                  <a:lnTo>
                    <a:pt x="3182" y="2912"/>
                  </a:lnTo>
                  <a:close/>
                  <a:moveTo>
                    <a:pt x="4705" y="2912"/>
                  </a:moveTo>
                  <a:lnTo>
                    <a:pt x="4650" y="2912"/>
                  </a:lnTo>
                  <a:lnTo>
                    <a:pt x="4650" y="2969"/>
                  </a:lnTo>
                  <a:lnTo>
                    <a:pt x="4705" y="2969"/>
                  </a:lnTo>
                  <a:lnTo>
                    <a:pt x="4705" y="2912"/>
                  </a:lnTo>
                  <a:close/>
                  <a:moveTo>
                    <a:pt x="4785" y="2912"/>
                  </a:moveTo>
                  <a:lnTo>
                    <a:pt x="4730" y="2912"/>
                  </a:lnTo>
                  <a:lnTo>
                    <a:pt x="4730" y="2969"/>
                  </a:lnTo>
                  <a:lnTo>
                    <a:pt x="4785" y="2969"/>
                  </a:lnTo>
                  <a:lnTo>
                    <a:pt x="4785" y="2912"/>
                  </a:lnTo>
                  <a:close/>
                  <a:moveTo>
                    <a:pt x="4866" y="2912"/>
                  </a:moveTo>
                  <a:lnTo>
                    <a:pt x="4810" y="2912"/>
                  </a:lnTo>
                  <a:lnTo>
                    <a:pt x="4810" y="2969"/>
                  </a:lnTo>
                  <a:lnTo>
                    <a:pt x="4866" y="2969"/>
                  </a:lnTo>
                  <a:lnTo>
                    <a:pt x="4866" y="2912"/>
                  </a:lnTo>
                  <a:close/>
                  <a:moveTo>
                    <a:pt x="4945" y="2912"/>
                  </a:moveTo>
                  <a:lnTo>
                    <a:pt x="4890" y="2912"/>
                  </a:lnTo>
                  <a:lnTo>
                    <a:pt x="4890" y="2969"/>
                  </a:lnTo>
                  <a:lnTo>
                    <a:pt x="4945" y="2969"/>
                  </a:lnTo>
                  <a:lnTo>
                    <a:pt x="4945" y="2912"/>
                  </a:lnTo>
                  <a:close/>
                  <a:moveTo>
                    <a:pt x="5026" y="2912"/>
                  </a:moveTo>
                  <a:lnTo>
                    <a:pt x="4971" y="2912"/>
                  </a:lnTo>
                  <a:lnTo>
                    <a:pt x="4971" y="2969"/>
                  </a:lnTo>
                  <a:lnTo>
                    <a:pt x="5026" y="2969"/>
                  </a:lnTo>
                  <a:lnTo>
                    <a:pt x="5026" y="2912"/>
                  </a:lnTo>
                  <a:close/>
                  <a:moveTo>
                    <a:pt x="5106" y="2912"/>
                  </a:moveTo>
                  <a:lnTo>
                    <a:pt x="5050" y="2912"/>
                  </a:lnTo>
                  <a:lnTo>
                    <a:pt x="5050" y="2969"/>
                  </a:lnTo>
                  <a:lnTo>
                    <a:pt x="5106" y="2969"/>
                  </a:lnTo>
                  <a:lnTo>
                    <a:pt x="5106" y="2912"/>
                  </a:lnTo>
                  <a:close/>
                  <a:moveTo>
                    <a:pt x="5186" y="2912"/>
                  </a:moveTo>
                  <a:lnTo>
                    <a:pt x="5131" y="2912"/>
                  </a:lnTo>
                  <a:lnTo>
                    <a:pt x="5131" y="2969"/>
                  </a:lnTo>
                  <a:lnTo>
                    <a:pt x="5186" y="2969"/>
                  </a:lnTo>
                  <a:lnTo>
                    <a:pt x="5186" y="2912"/>
                  </a:lnTo>
                  <a:close/>
                  <a:moveTo>
                    <a:pt x="5266" y="2912"/>
                  </a:moveTo>
                  <a:lnTo>
                    <a:pt x="5211" y="2912"/>
                  </a:lnTo>
                  <a:lnTo>
                    <a:pt x="5211" y="2969"/>
                  </a:lnTo>
                  <a:lnTo>
                    <a:pt x="5266" y="2969"/>
                  </a:lnTo>
                  <a:lnTo>
                    <a:pt x="5266" y="2912"/>
                  </a:lnTo>
                  <a:close/>
                  <a:moveTo>
                    <a:pt x="5347" y="2912"/>
                  </a:moveTo>
                  <a:lnTo>
                    <a:pt x="5291" y="2912"/>
                  </a:lnTo>
                  <a:lnTo>
                    <a:pt x="5291" y="2969"/>
                  </a:lnTo>
                  <a:lnTo>
                    <a:pt x="5347" y="2969"/>
                  </a:lnTo>
                  <a:lnTo>
                    <a:pt x="5347" y="2912"/>
                  </a:lnTo>
                  <a:close/>
                  <a:moveTo>
                    <a:pt x="5426" y="2912"/>
                  </a:moveTo>
                  <a:lnTo>
                    <a:pt x="5371" y="2912"/>
                  </a:lnTo>
                  <a:lnTo>
                    <a:pt x="5371" y="2969"/>
                  </a:lnTo>
                  <a:lnTo>
                    <a:pt x="5426" y="2969"/>
                  </a:lnTo>
                  <a:lnTo>
                    <a:pt x="5426" y="2912"/>
                  </a:lnTo>
                  <a:close/>
                  <a:moveTo>
                    <a:pt x="55" y="2824"/>
                  </a:moveTo>
                  <a:lnTo>
                    <a:pt x="0" y="2824"/>
                  </a:lnTo>
                  <a:lnTo>
                    <a:pt x="0" y="2880"/>
                  </a:lnTo>
                  <a:lnTo>
                    <a:pt x="55" y="2880"/>
                  </a:lnTo>
                  <a:lnTo>
                    <a:pt x="55" y="2824"/>
                  </a:lnTo>
                  <a:close/>
                  <a:moveTo>
                    <a:pt x="136" y="2824"/>
                  </a:moveTo>
                  <a:lnTo>
                    <a:pt x="80" y="2824"/>
                  </a:lnTo>
                  <a:lnTo>
                    <a:pt x="80" y="2880"/>
                  </a:lnTo>
                  <a:lnTo>
                    <a:pt x="136" y="2880"/>
                  </a:lnTo>
                  <a:lnTo>
                    <a:pt x="136" y="2824"/>
                  </a:lnTo>
                  <a:close/>
                  <a:moveTo>
                    <a:pt x="1659" y="2824"/>
                  </a:moveTo>
                  <a:lnTo>
                    <a:pt x="1604" y="2824"/>
                  </a:lnTo>
                  <a:lnTo>
                    <a:pt x="1604" y="2880"/>
                  </a:lnTo>
                  <a:lnTo>
                    <a:pt x="1659" y="2880"/>
                  </a:lnTo>
                  <a:lnTo>
                    <a:pt x="1659" y="2824"/>
                  </a:lnTo>
                  <a:close/>
                  <a:moveTo>
                    <a:pt x="1739" y="2824"/>
                  </a:moveTo>
                  <a:lnTo>
                    <a:pt x="1684" y="2824"/>
                  </a:lnTo>
                  <a:lnTo>
                    <a:pt x="1684" y="2880"/>
                  </a:lnTo>
                  <a:lnTo>
                    <a:pt x="1739" y="2880"/>
                  </a:lnTo>
                  <a:lnTo>
                    <a:pt x="1739" y="2824"/>
                  </a:lnTo>
                  <a:close/>
                  <a:moveTo>
                    <a:pt x="1820" y="2824"/>
                  </a:moveTo>
                  <a:lnTo>
                    <a:pt x="1764" y="2824"/>
                  </a:lnTo>
                  <a:lnTo>
                    <a:pt x="1764" y="2880"/>
                  </a:lnTo>
                  <a:lnTo>
                    <a:pt x="1820" y="2880"/>
                  </a:lnTo>
                  <a:lnTo>
                    <a:pt x="1820" y="2824"/>
                  </a:lnTo>
                  <a:close/>
                  <a:moveTo>
                    <a:pt x="1899" y="2824"/>
                  </a:moveTo>
                  <a:lnTo>
                    <a:pt x="1844" y="2824"/>
                  </a:lnTo>
                  <a:lnTo>
                    <a:pt x="1844" y="2880"/>
                  </a:lnTo>
                  <a:lnTo>
                    <a:pt x="1899" y="2880"/>
                  </a:lnTo>
                  <a:lnTo>
                    <a:pt x="1899" y="2824"/>
                  </a:lnTo>
                  <a:close/>
                  <a:moveTo>
                    <a:pt x="1980" y="2824"/>
                  </a:moveTo>
                  <a:lnTo>
                    <a:pt x="1925" y="2824"/>
                  </a:lnTo>
                  <a:lnTo>
                    <a:pt x="1925" y="2880"/>
                  </a:lnTo>
                  <a:lnTo>
                    <a:pt x="1980" y="2880"/>
                  </a:lnTo>
                  <a:lnTo>
                    <a:pt x="1980" y="2824"/>
                  </a:lnTo>
                  <a:close/>
                  <a:moveTo>
                    <a:pt x="2060" y="2824"/>
                  </a:moveTo>
                  <a:lnTo>
                    <a:pt x="2004" y="2824"/>
                  </a:lnTo>
                  <a:lnTo>
                    <a:pt x="2004" y="2880"/>
                  </a:lnTo>
                  <a:lnTo>
                    <a:pt x="2060" y="2880"/>
                  </a:lnTo>
                  <a:lnTo>
                    <a:pt x="2060" y="2824"/>
                  </a:lnTo>
                  <a:close/>
                  <a:moveTo>
                    <a:pt x="2140" y="2824"/>
                  </a:moveTo>
                  <a:lnTo>
                    <a:pt x="2085" y="2824"/>
                  </a:lnTo>
                  <a:lnTo>
                    <a:pt x="2085" y="2880"/>
                  </a:lnTo>
                  <a:lnTo>
                    <a:pt x="2140" y="2880"/>
                  </a:lnTo>
                  <a:lnTo>
                    <a:pt x="2140" y="2824"/>
                  </a:lnTo>
                  <a:close/>
                  <a:moveTo>
                    <a:pt x="2220" y="2824"/>
                  </a:moveTo>
                  <a:lnTo>
                    <a:pt x="2165" y="2824"/>
                  </a:lnTo>
                  <a:lnTo>
                    <a:pt x="2165" y="2880"/>
                  </a:lnTo>
                  <a:lnTo>
                    <a:pt x="2220" y="2880"/>
                  </a:lnTo>
                  <a:lnTo>
                    <a:pt x="2220" y="2824"/>
                  </a:lnTo>
                  <a:close/>
                  <a:moveTo>
                    <a:pt x="2301" y="2824"/>
                  </a:moveTo>
                  <a:lnTo>
                    <a:pt x="2245" y="2824"/>
                  </a:lnTo>
                  <a:lnTo>
                    <a:pt x="2245" y="2880"/>
                  </a:lnTo>
                  <a:lnTo>
                    <a:pt x="2301" y="2880"/>
                  </a:lnTo>
                  <a:lnTo>
                    <a:pt x="2301" y="2824"/>
                  </a:lnTo>
                  <a:close/>
                  <a:moveTo>
                    <a:pt x="2701" y="2824"/>
                  </a:moveTo>
                  <a:lnTo>
                    <a:pt x="2646" y="2824"/>
                  </a:lnTo>
                  <a:lnTo>
                    <a:pt x="2646" y="2880"/>
                  </a:lnTo>
                  <a:lnTo>
                    <a:pt x="2701" y="2880"/>
                  </a:lnTo>
                  <a:lnTo>
                    <a:pt x="2701" y="2824"/>
                  </a:lnTo>
                  <a:close/>
                  <a:moveTo>
                    <a:pt x="2861" y="2824"/>
                  </a:moveTo>
                  <a:lnTo>
                    <a:pt x="2806" y="2824"/>
                  </a:lnTo>
                  <a:lnTo>
                    <a:pt x="2806" y="2880"/>
                  </a:lnTo>
                  <a:lnTo>
                    <a:pt x="2861" y="2880"/>
                  </a:lnTo>
                  <a:lnTo>
                    <a:pt x="2861" y="2824"/>
                  </a:lnTo>
                  <a:close/>
                  <a:moveTo>
                    <a:pt x="3102" y="2824"/>
                  </a:moveTo>
                  <a:lnTo>
                    <a:pt x="3047" y="2824"/>
                  </a:lnTo>
                  <a:lnTo>
                    <a:pt x="3047" y="2880"/>
                  </a:lnTo>
                  <a:lnTo>
                    <a:pt x="3102" y="2880"/>
                  </a:lnTo>
                  <a:lnTo>
                    <a:pt x="3102" y="2824"/>
                  </a:lnTo>
                  <a:close/>
                  <a:moveTo>
                    <a:pt x="3182" y="2824"/>
                  </a:moveTo>
                  <a:lnTo>
                    <a:pt x="3127" y="2824"/>
                  </a:lnTo>
                  <a:lnTo>
                    <a:pt x="3127" y="2880"/>
                  </a:lnTo>
                  <a:lnTo>
                    <a:pt x="3182" y="2880"/>
                  </a:lnTo>
                  <a:lnTo>
                    <a:pt x="3182" y="2824"/>
                  </a:lnTo>
                  <a:close/>
                  <a:moveTo>
                    <a:pt x="4625" y="2824"/>
                  </a:moveTo>
                  <a:lnTo>
                    <a:pt x="4569" y="2824"/>
                  </a:lnTo>
                  <a:lnTo>
                    <a:pt x="4569" y="2880"/>
                  </a:lnTo>
                  <a:lnTo>
                    <a:pt x="4625" y="2880"/>
                  </a:lnTo>
                  <a:lnTo>
                    <a:pt x="4625" y="2824"/>
                  </a:lnTo>
                  <a:close/>
                  <a:moveTo>
                    <a:pt x="4705" y="2824"/>
                  </a:moveTo>
                  <a:lnTo>
                    <a:pt x="4650" y="2824"/>
                  </a:lnTo>
                  <a:lnTo>
                    <a:pt x="4650" y="2880"/>
                  </a:lnTo>
                  <a:lnTo>
                    <a:pt x="4705" y="2880"/>
                  </a:lnTo>
                  <a:lnTo>
                    <a:pt x="4705" y="2824"/>
                  </a:lnTo>
                  <a:close/>
                  <a:moveTo>
                    <a:pt x="4785" y="2824"/>
                  </a:moveTo>
                  <a:lnTo>
                    <a:pt x="4730" y="2824"/>
                  </a:lnTo>
                  <a:lnTo>
                    <a:pt x="4730" y="2880"/>
                  </a:lnTo>
                  <a:lnTo>
                    <a:pt x="4785" y="2880"/>
                  </a:lnTo>
                  <a:lnTo>
                    <a:pt x="4785" y="2824"/>
                  </a:lnTo>
                  <a:close/>
                  <a:moveTo>
                    <a:pt x="4866" y="2824"/>
                  </a:moveTo>
                  <a:lnTo>
                    <a:pt x="4810" y="2824"/>
                  </a:lnTo>
                  <a:lnTo>
                    <a:pt x="4810" y="2880"/>
                  </a:lnTo>
                  <a:lnTo>
                    <a:pt x="4866" y="2880"/>
                  </a:lnTo>
                  <a:lnTo>
                    <a:pt x="4866" y="2824"/>
                  </a:lnTo>
                  <a:close/>
                  <a:moveTo>
                    <a:pt x="4945" y="2824"/>
                  </a:moveTo>
                  <a:lnTo>
                    <a:pt x="4890" y="2824"/>
                  </a:lnTo>
                  <a:lnTo>
                    <a:pt x="4890" y="2880"/>
                  </a:lnTo>
                  <a:lnTo>
                    <a:pt x="4945" y="2880"/>
                  </a:lnTo>
                  <a:lnTo>
                    <a:pt x="4945" y="2824"/>
                  </a:lnTo>
                  <a:close/>
                  <a:moveTo>
                    <a:pt x="5026" y="2824"/>
                  </a:moveTo>
                  <a:lnTo>
                    <a:pt x="4971" y="2824"/>
                  </a:lnTo>
                  <a:lnTo>
                    <a:pt x="4971" y="2880"/>
                  </a:lnTo>
                  <a:lnTo>
                    <a:pt x="5026" y="2880"/>
                  </a:lnTo>
                  <a:lnTo>
                    <a:pt x="5026" y="2824"/>
                  </a:lnTo>
                  <a:close/>
                  <a:moveTo>
                    <a:pt x="5106" y="2824"/>
                  </a:moveTo>
                  <a:lnTo>
                    <a:pt x="5050" y="2824"/>
                  </a:lnTo>
                  <a:lnTo>
                    <a:pt x="5050" y="2880"/>
                  </a:lnTo>
                  <a:lnTo>
                    <a:pt x="5106" y="2880"/>
                  </a:lnTo>
                  <a:lnTo>
                    <a:pt x="5106" y="2824"/>
                  </a:lnTo>
                  <a:close/>
                  <a:moveTo>
                    <a:pt x="5186" y="2824"/>
                  </a:moveTo>
                  <a:lnTo>
                    <a:pt x="5131" y="2824"/>
                  </a:lnTo>
                  <a:lnTo>
                    <a:pt x="5131" y="2880"/>
                  </a:lnTo>
                  <a:lnTo>
                    <a:pt x="5186" y="2880"/>
                  </a:lnTo>
                  <a:lnTo>
                    <a:pt x="5186" y="2824"/>
                  </a:lnTo>
                  <a:close/>
                  <a:moveTo>
                    <a:pt x="5266" y="2824"/>
                  </a:moveTo>
                  <a:lnTo>
                    <a:pt x="5211" y="2824"/>
                  </a:lnTo>
                  <a:lnTo>
                    <a:pt x="5211" y="2880"/>
                  </a:lnTo>
                  <a:lnTo>
                    <a:pt x="5266" y="2880"/>
                  </a:lnTo>
                  <a:lnTo>
                    <a:pt x="5266" y="2824"/>
                  </a:lnTo>
                  <a:close/>
                  <a:moveTo>
                    <a:pt x="55" y="2735"/>
                  </a:moveTo>
                  <a:lnTo>
                    <a:pt x="0" y="2735"/>
                  </a:lnTo>
                  <a:lnTo>
                    <a:pt x="0" y="2791"/>
                  </a:lnTo>
                  <a:lnTo>
                    <a:pt x="55" y="2791"/>
                  </a:lnTo>
                  <a:lnTo>
                    <a:pt x="55" y="2735"/>
                  </a:lnTo>
                  <a:close/>
                  <a:moveTo>
                    <a:pt x="136" y="2735"/>
                  </a:moveTo>
                  <a:lnTo>
                    <a:pt x="80" y="2735"/>
                  </a:lnTo>
                  <a:lnTo>
                    <a:pt x="80" y="2791"/>
                  </a:lnTo>
                  <a:lnTo>
                    <a:pt x="136" y="2791"/>
                  </a:lnTo>
                  <a:lnTo>
                    <a:pt x="136" y="2735"/>
                  </a:lnTo>
                  <a:close/>
                  <a:moveTo>
                    <a:pt x="216" y="2735"/>
                  </a:moveTo>
                  <a:lnTo>
                    <a:pt x="160" y="2735"/>
                  </a:lnTo>
                  <a:lnTo>
                    <a:pt x="160" y="2791"/>
                  </a:lnTo>
                  <a:lnTo>
                    <a:pt x="216" y="2791"/>
                  </a:lnTo>
                  <a:lnTo>
                    <a:pt x="216" y="2735"/>
                  </a:lnTo>
                  <a:close/>
                  <a:moveTo>
                    <a:pt x="457" y="2735"/>
                  </a:moveTo>
                  <a:lnTo>
                    <a:pt x="401" y="2735"/>
                  </a:lnTo>
                  <a:lnTo>
                    <a:pt x="401" y="2791"/>
                  </a:lnTo>
                  <a:lnTo>
                    <a:pt x="457" y="2791"/>
                  </a:lnTo>
                  <a:lnTo>
                    <a:pt x="457" y="2735"/>
                  </a:lnTo>
                  <a:close/>
                  <a:moveTo>
                    <a:pt x="1820" y="2735"/>
                  </a:moveTo>
                  <a:lnTo>
                    <a:pt x="1764" y="2735"/>
                  </a:lnTo>
                  <a:lnTo>
                    <a:pt x="1764" y="2791"/>
                  </a:lnTo>
                  <a:lnTo>
                    <a:pt x="1820" y="2791"/>
                  </a:lnTo>
                  <a:lnTo>
                    <a:pt x="1820" y="2735"/>
                  </a:lnTo>
                  <a:close/>
                  <a:moveTo>
                    <a:pt x="1899" y="2735"/>
                  </a:moveTo>
                  <a:lnTo>
                    <a:pt x="1844" y="2735"/>
                  </a:lnTo>
                  <a:lnTo>
                    <a:pt x="1844" y="2791"/>
                  </a:lnTo>
                  <a:lnTo>
                    <a:pt x="1899" y="2791"/>
                  </a:lnTo>
                  <a:lnTo>
                    <a:pt x="1899" y="2735"/>
                  </a:lnTo>
                  <a:close/>
                  <a:moveTo>
                    <a:pt x="1980" y="2735"/>
                  </a:moveTo>
                  <a:lnTo>
                    <a:pt x="1925" y="2735"/>
                  </a:lnTo>
                  <a:lnTo>
                    <a:pt x="1925" y="2791"/>
                  </a:lnTo>
                  <a:lnTo>
                    <a:pt x="1980" y="2791"/>
                  </a:lnTo>
                  <a:lnTo>
                    <a:pt x="1980" y="2735"/>
                  </a:lnTo>
                  <a:close/>
                  <a:moveTo>
                    <a:pt x="2060" y="2735"/>
                  </a:moveTo>
                  <a:lnTo>
                    <a:pt x="2004" y="2735"/>
                  </a:lnTo>
                  <a:lnTo>
                    <a:pt x="2004" y="2791"/>
                  </a:lnTo>
                  <a:lnTo>
                    <a:pt x="2060" y="2791"/>
                  </a:lnTo>
                  <a:lnTo>
                    <a:pt x="2060" y="2735"/>
                  </a:lnTo>
                  <a:close/>
                  <a:moveTo>
                    <a:pt x="2140" y="2735"/>
                  </a:moveTo>
                  <a:lnTo>
                    <a:pt x="2085" y="2735"/>
                  </a:lnTo>
                  <a:lnTo>
                    <a:pt x="2085" y="2791"/>
                  </a:lnTo>
                  <a:lnTo>
                    <a:pt x="2140" y="2791"/>
                  </a:lnTo>
                  <a:lnTo>
                    <a:pt x="2140" y="2735"/>
                  </a:lnTo>
                  <a:close/>
                  <a:moveTo>
                    <a:pt x="2220" y="2735"/>
                  </a:moveTo>
                  <a:lnTo>
                    <a:pt x="2165" y="2735"/>
                  </a:lnTo>
                  <a:lnTo>
                    <a:pt x="2165" y="2791"/>
                  </a:lnTo>
                  <a:lnTo>
                    <a:pt x="2220" y="2791"/>
                  </a:lnTo>
                  <a:lnTo>
                    <a:pt x="2220" y="2735"/>
                  </a:lnTo>
                  <a:close/>
                  <a:moveTo>
                    <a:pt x="2621" y="2735"/>
                  </a:moveTo>
                  <a:lnTo>
                    <a:pt x="2566" y="2735"/>
                  </a:lnTo>
                  <a:lnTo>
                    <a:pt x="2566" y="2791"/>
                  </a:lnTo>
                  <a:lnTo>
                    <a:pt x="2621" y="2791"/>
                  </a:lnTo>
                  <a:lnTo>
                    <a:pt x="2621" y="2735"/>
                  </a:lnTo>
                  <a:close/>
                  <a:moveTo>
                    <a:pt x="2701" y="2735"/>
                  </a:moveTo>
                  <a:lnTo>
                    <a:pt x="2646" y="2735"/>
                  </a:lnTo>
                  <a:lnTo>
                    <a:pt x="2646" y="2791"/>
                  </a:lnTo>
                  <a:lnTo>
                    <a:pt x="2701" y="2791"/>
                  </a:lnTo>
                  <a:lnTo>
                    <a:pt x="2701" y="2735"/>
                  </a:lnTo>
                  <a:close/>
                  <a:moveTo>
                    <a:pt x="2782" y="2735"/>
                  </a:moveTo>
                  <a:lnTo>
                    <a:pt x="2726" y="2735"/>
                  </a:lnTo>
                  <a:lnTo>
                    <a:pt x="2726" y="2791"/>
                  </a:lnTo>
                  <a:lnTo>
                    <a:pt x="2782" y="2791"/>
                  </a:lnTo>
                  <a:lnTo>
                    <a:pt x="2782" y="2735"/>
                  </a:lnTo>
                  <a:close/>
                  <a:moveTo>
                    <a:pt x="2861" y="2735"/>
                  </a:moveTo>
                  <a:lnTo>
                    <a:pt x="2806" y="2735"/>
                  </a:lnTo>
                  <a:lnTo>
                    <a:pt x="2806" y="2791"/>
                  </a:lnTo>
                  <a:lnTo>
                    <a:pt x="2861" y="2791"/>
                  </a:lnTo>
                  <a:lnTo>
                    <a:pt x="2861" y="2735"/>
                  </a:lnTo>
                  <a:close/>
                  <a:moveTo>
                    <a:pt x="2942" y="2735"/>
                  </a:moveTo>
                  <a:lnTo>
                    <a:pt x="2887" y="2735"/>
                  </a:lnTo>
                  <a:lnTo>
                    <a:pt x="2887" y="2791"/>
                  </a:lnTo>
                  <a:lnTo>
                    <a:pt x="2942" y="2791"/>
                  </a:lnTo>
                  <a:lnTo>
                    <a:pt x="2942" y="2735"/>
                  </a:lnTo>
                  <a:close/>
                  <a:moveTo>
                    <a:pt x="3022" y="2735"/>
                  </a:moveTo>
                  <a:lnTo>
                    <a:pt x="2966" y="2735"/>
                  </a:lnTo>
                  <a:lnTo>
                    <a:pt x="2966" y="2791"/>
                  </a:lnTo>
                  <a:lnTo>
                    <a:pt x="3022" y="2791"/>
                  </a:lnTo>
                  <a:lnTo>
                    <a:pt x="3022" y="2735"/>
                  </a:lnTo>
                  <a:close/>
                  <a:moveTo>
                    <a:pt x="3182" y="2735"/>
                  </a:moveTo>
                  <a:lnTo>
                    <a:pt x="3127" y="2735"/>
                  </a:lnTo>
                  <a:lnTo>
                    <a:pt x="3127" y="2791"/>
                  </a:lnTo>
                  <a:lnTo>
                    <a:pt x="3182" y="2791"/>
                  </a:lnTo>
                  <a:lnTo>
                    <a:pt x="3182" y="2735"/>
                  </a:lnTo>
                  <a:close/>
                  <a:moveTo>
                    <a:pt x="4625" y="2735"/>
                  </a:moveTo>
                  <a:lnTo>
                    <a:pt x="4569" y="2735"/>
                  </a:lnTo>
                  <a:lnTo>
                    <a:pt x="4569" y="2791"/>
                  </a:lnTo>
                  <a:lnTo>
                    <a:pt x="4625" y="2791"/>
                  </a:lnTo>
                  <a:lnTo>
                    <a:pt x="4625" y="2735"/>
                  </a:lnTo>
                  <a:close/>
                  <a:moveTo>
                    <a:pt x="4705" y="2735"/>
                  </a:moveTo>
                  <a:lnTo>
                    <a:pt x="4650" y="2735"/>
                  </a:lnTo>
                  <a:lnTo>
                    <a:pt x="4650" y="2791"/>
                  </a:lnTo>
                  <a:lnTo>
                    <a:pt x="4705" y="2791"/>
                  </a:lnTo>
                  <a:lnTo>
                    <a:pt x="4705" y="2735"/>
                  </a:lnTo>
                  <a:close/>
                  <a:moveTo>
                    <a:pt x="4785" y="2735"/>
                  </a:moveTo>
                  <a:lnTo>
                    <a:pt x="4730" y="2735"/>
                  </a:lnTo>
                  <a:lnTo>
                    <a:pt x="4730" y="2791"/>
                  </a:lnTo>
                  <a:lnTo>
                    <a:pt x="4785" y="2791"/>
                  </a:lnTo>
                  <a:lnTo>
                    <a:pt x="4785" y="2735"/>
                  </a:lnTo>
                  <a:close/>
                  <a:moveTo>
                    <a:pt x="4866" y="2735"/>
                  </a:moveTo>
                  <a:lnTo>
                    <a:pt x="4810" y="2735"/>
                  </a:lnTo>
                  <a:lnTo>
                    <a:pt x="4810" y="2791"/>
                  </a:lnTo>
                  <a:lnTo>
                    <a:pt x="4866" y="2791"/>
                  </a:lnTo>
                  <a:lnTo>
                    <a:pt x="4866" y="2735"/>
                  </a:lnTo>
                  <a:close/>
                  <a:moveTo>
                    <a:pt x="4945" y="2735"/>
                  </a:moveTo>
                  <a:lnTo>
                    <a:pt x="4890" y="2735"/>
                  </a:lnTo>
                  <a:lnTo>
                    <a:pt x="4890" y="2791"/>
                  </a:lnTo>
                  <a:lnTo>
                    <a:pt x="4945" y="2791"/>
                  </a:lnTo>
                  <a:lnTo>
                    <a:pt x="4945" y="2735"/>
                  </a:lnTo>
                  <a:close/>
                  <a:moveTo>
                    <a:pt x="5026" y="2735"/>
                  </a:moveTo>
                  <a:lnTo>
                    <a:pt x="4971" y="2735"/>
                  </a:lnTo>
                  <a:lnTo>
                    <a:pt x="4971" y="2791"/>
                  </a:lnTo>
                  <a:lnTo>
                    <a:pt x="5026" y="2791"/>
                  </a:lnTo>
                  <a:lnTo>
                    <a:pt x="5026" y="2735"/>
                  </a:lnTo>
                  <a:close/>
                  <a:moveTo>
                    <a:pt x="5106" y="2735"/>
                  </a:moveTo>
                  <a:lnTo>
                    <a:pt x="5050" y="2735"/>
                  </a:lnTo>
                  <a:lnTo>
                    <a:pt x="5050" y="2791"/>
                  </a:lnTo>
                  <a:lnTo>
                    <a:pt x="5106" y="2791"/>
                  </a:lnTo>
                  <a:lnTo>
                    <a:pt x="5106" y="2735"/>
                  </a:lnTo>
                  <a:close/>
                  <a:moveTo>
                    <a:pt x="5186" y="2735"/>
                  </a:moveTo>
                  <a:lnTo>
                    <a:pt x="5131" y="2735"/>
                  </a:lnTo>
                  <a:lnTo>
                    <a:pt x="5131" y="2791"/>
                  </a:lnTo>
                  <a:lnTo>
                    <a:pt x="5186" y="2791"/>
                  </a:lnTo>
                  <a:lnTo>
                    <a:pt x="5186" y="2735"/>
                  </a:lnTo>
                  <a:close/>
                  <a:moveTo>
                    <a:pt x="55" y="2646"/>
                  </a:moveTo>
                  <a:lnTo>
                    <a:pt x="0" y="2646"/>
                  </a:lnTo>
                  <a:lnTo>
                    <a:pt x="0" y="2703"/>
                  </a:lnTo>
                  <a:lnTo>
                    <a:pt x="55" y="2703"/>
                  </a:lnTo>
                  <a:lnTo>
                    <a:pt x="55" y="2646"/>
                  </a:lnTo>
                  <a:close/>
                  <a:moveTo>
                    <a:pt x="136" y="2646"/>
                  </a:moveTo>
                  <a:lnTo>
                    <a:pt x="80" y="2646"/>
                  </a:lnTo>
                  <a:lnTo>
                    <a:pt x="80" y="2703"/>
                  </a:lnTo>
                  <a:lnTo>
                    <a:pt x="136" y="2703"/>
                  </a:lnTo>
                  <a:lnTo>
                    <a:pt x="136" y="2646"/>
                  </a:lnTo>
                  <a:close/>
                  <a:moveTo>
                    <a:pt x="216" y="2646"/>
                  </a:moveTo>
                  <a:lnTo>
                    <a:pt x="160" y="2646"/>
                  </a:lnTo>
                  <a:lnTo>
                    <a:pt x="160" y="2703"/>
                  </a:lnTo>
                  <a:lnTo>
                    <a:pt x="216" y="2703"/>
                  </a:lnTo>
                  <a:lnTo>
                    <a:pt x="216" y="2646"/>
                  </a:lnTo>
                  <a:close/>
                  <a:moveTo>
                    <a:pt x="457" y="2646"/>
                  </a:moveTo>
                  <a:lnTo>
                    <a:pt x="401" y="2646"/>
                  </a:lnTo>
                  <a:lnTo>
                    <a:pt x="401" y="2703"/>
                  </a:lnTo>
                  <a:lnTo>
                    <a:pt x="457" y="2703"/>
                  </a:lnTo>
                  <a:lnTo>
                    <a:pt x="457" y="2646"/>
                  </a:lnTo>
                  <a:close/>
                  <a:moveTo>
                    <a:pt x="536" y="2646"/>
                  </a:moveTo>
                  <a:lnTo>
                    <a:pt x="481" y="2646"/>
                  </a:lnTo>
                  <a:lnTo>
                    <a:pt x="481" y="2703"/>
                  </a:lnTo>
                  <a:lnTo>
                    <a:pt x="536" y="2703"/>
                  </a:lnTo>
                  <a:lnTo>
                    <a:pt x="536" y="2646"/>
                  </a:lnTo>
                  <a:close/>
                  <a:moveTo>
                    <a:pt x="617" y="2646"/>
                  </a:moveTo>
                  <a:lnTo>
                    <a:pt x="561" y="2646"/>
                  </a:lnTo>
                  <a:lnTo>
                    <a:pt x="561" y="2703"/>
                  </a:lnTo>
                  <a:lnTo>
                    <a:pt x="617" y="2703"/>
                  </a:lnTo>
                  <a:lnTo>
                    <a:pt x="617" y="2646"/>
                  </a:lnTo>
                  <a:close/>
                  <a:moveTo>
                    <a:pt x="1899" y="2646"/>
                  </a:moveTo>
                  <a:lnTo>
                    <a:pt x="1844" y="2646"/>
                  </a:lnTo>
                  <a:lnTo>
                    <a:pt x="1844" y="2703"/>
                  </a:lnTo>
                  <a:lnTo>
                    <a:pt x="1899" y="2703"/>
                  </a:lnTo>
                  <a:lnTo>
                    <a:pt x="1899" y="2646"/>
                  </a:lnTo>
                  <a:close/>
                  <a:moveTo>
                    <a:pt x="1980" y="2646"/>
                  </a:moveTo>
                  <a:lnTo>
                    <a:pt x="1925" y="2646"/>
                  </a:lnTo>
                  <a:lnTo>
                    <a:pt x="1925" y="2703"/>
                  </a:lnTo>
                  <a:lnTo>
                    <a:pt x="1980" y="2703"/>
                  </a:lnTo>
                  <a:lnTo>
                    <a:pt x="1980" y="2646"/>
                  </a:lnTo>
                  <a:close/>
                  <a:moveTo>
                    <a:pt x="2060" y="2646"/>
                  </a:moveTo>
                  <a:lnTo>
                    <a:pt x="2004" y="2646"/>
                  </a:lnTo>
                  <a:lnTo>
                    <a:pt x="2004" y="2703"/>
                  </a:lnTo>
                  <a:lnTo>
                    <a:pt x="2060" y="2703"/>
                  </a:lnTo>
                  <a:lnTo>
                    <a:pt x="2060" y="2646"/>
                  </a:lnTo>
                  <a:close/>
                  <a:moveTo>
                    <a:pt x="2301" y="2646"/>
                  </a:moveTo>
                  <a:lnTo>
                    <a:pt x="2245" y="2646"/>
                  </a:lnTo>
                  <a:lnTo>
                    <a:pt x="2245" y="2703"/>
                  </a:lnTo>
                  <a:lnTo>
                    <a:pt x="2301" y="2703"/>
                  </a:lnTo>
                  <a:lnTo>
                    <a:pt x="2301" y="2646"/>
                  </a:lnTo>
                  <a:close/>
                  <a:moveTo>
                    <a:pt x="2541" y="2646"/>
                  </a:moveTo>
                  <a:lnTo>
                    <a:pt x="2485" y="2646"/>
                  </a:lnTo>
                  <a:lnTo>
                    <a:pt x="2485" y="2703"/>
                  </a:lnTo>
                  <a:lnTo>
                    <a:pt x="2541" y="2703"/>
                  </a:lnTo>
                  <a:lnTo>
                    <a:pt x="2541" y="2646"/>
                  </a:lnTo>
                  <a:close/>
                  <a:moveTo>
                    <a:pt x="2621" y="2646"/>
                  </a:moveTo>
                  <a:lnTo>
                    <a:pt x="2566" y="2646"/>
                  </a:lnTo>
                  <a:lnTo>
                    <a:pt x="2566" y="2703"/>
                  </a:lnTo>
                  <a:lnTo>
                    <a:pt x="2621" y="2703"/>
                  </a:lnTo>
                  <a:lnTo>
                    <a:pt x="2621" y="2646"/>
                  </a:lnTo>
                  <a:close/>
                  <a:moveTo>
                    <a:pt x="2861" y="2646"/>
                  </a:moveTo>
                  <a:lnTo>
                    <a:pt x="2806" y="2646"/>
                  </a:lnTo>
                  <a:lnTo>
                    <a:pt x="2806" y="2703"/>
                  </a:lnTo>
                  <a:lnTo>
                    <a:pt x="2861" y="2703"/>
                  </a:lnTo>
                  <a:lnTo>
                    <a:pt x="2861" y="2646"/>
                  </a:lnTo>
                  <a:close/>
                  <a:moveTo>
                    <a:pt x="4465" y="2646"/>
                  </a:moveTo>
                  <a:lnTo>
                    <a:pt x="4409" y="2646"/>
                  </a:lnTo>
                  <a:lnTo>
                    <a:pt x="4409" y="2703"/>
                  </a:lnTo>
                  <a:lnTo>
                    <a:pt x="4465" y="2703"/>
                  </a:lnTo>
                  <a:lnTo>
                    <a:pt x="4465" y="2646"/>
                  </a:lnTo>
                  <a:close/>
                  <a:moveTo>
                    <a:pt x="4705" y="2646"/>
                  </a:moveTo>
                  <a:lnTo>
                    <a:pt x="4650" y="2646"/>
                  </a:lnTo>
                  <a:lnTo>
                    <a:pt x="4650" y="2703"/>
                  </a:lnTo>
                  <a:lnTo>
                    <a:pt x="4705" y="2703"/>
                  </a:lnTo>
                  <a:lnTo>
                    <a:pt x="4705" y="2646"/>
                  </a:lnTo>
                  <a:close/>
                  <a:moveTo>
                    <a:pt x="4785" y="2646"/>
                  </a:moveTo>
                  <a:lnTo>
                    <a:pt x="4730" y="2646"/>
                  </a:lnTo>
                  <a:lnTo>
                    <a:pt x="4730" y="2703"/>
                  </a:lnTo>
                  <a:lnTo>
                    <a:pt x="4785" y="2703"/>
                  </a:lnTo>
                  <a:lnTo>
                    <a:pt x="4785" y="2646"/>
                  </a:lnTo>
                  <a:close/>
                  <a:moveTo>
                    <a:pt x="4866" y="2646"/>
                  </a:moveTo>
                  <a:lnTo>
                    <a:pt x="4810" y="2646"/>
                  </a:lnTo>
                  <a:lnTo>
                    <a:pt x="4810" y="2703"/>
                  </a:lnTo>
                  <a:lnTo>
                    <a:pt x="4866" y="2703"/>
                  </a:lnTo>
                  <a:lnTo>
                    <a:pt x="4866" y="2646"/>
                  </a:lnTo>
                  <a:close/>
                  <a:moveTo>
                    <a:pt x="4945" y="2646"/>
                  </a:moveTo>
                  <a:lnTo>
                    <a:pt x="4890" y="2646"/>
                  </a:lnTo>
                  <a:lnTo>
                    <a:pt x="4890" y="2703"/>
                  </a:lnTo>
                  <a:lnTo>
                    <a:pt x="4945" y="2703"/>
                  </a:lnTo>
                  <a:lnTo>
                    <a:pt x="4945" y="2646"/>
                  </a:lnTo>
                  <a:close/>
                  <a:moveTo>
                    <a:pt x="5026" y="2646"/>
                  </a:moveTo>
                  <a:lnTo>
                    <a:pt x="4971" y="2646"/>
                  </a:lnTo>
                  <a:lnTo>
                    <a:pt x="4971" y="2703"/>
                  </a:lnTo>
                  <a:lnTo>
                    <a:pt x="5026" y="2703"/>
                  </a:lnTo>
                  <a:lnTo>
                    <a:pt x="5026" y="2646"/>
                  </a:lnTo>
                  <a:close/>
                  <a:moveTo>
                    <a:pt x="5106" y="2646"/>
                  </a:moveTo>
                  <a:lnTo>
                    <a:pt x="5050" y="2646"/>
                  </a:lnTo>
                  <a:lnTo>
                    <a:pt x="5050" y="2703"/>
                  </a:lnTo>
                  <a:lnTo>
                    <a:pt x="5106" y="2703"/>
                  </a:lnTo>
                  <a:lnTo>
                    <a:pt x="5106" y="2646"/>
                  </a:lnTo>
                  <a:close/>
                  <a:moveTo>
                    <a:pt x="5186" y="2646"/>
                  </a:moveTo>
                  <a:lnTo>
                    <a:pt x="5131" y="2646"/>
                  </a:lnTo>
                  <a:lnTo>
                    <a:pt x="5131" y="2703"/>
                  </a:lnTo>
                  <a:lnTo>
                    <a:pt x="5186" y="2703"/>
                  </a:lnTo>
                  <a:lnTo>
                    <a:pt x="5186" y="2646"/>
                  </a:lnTo>
                  <a:close/>
                  <a:moveTo>
                    <a:pt x="55" y="2558"/>
                  </a:moveTo>
                  <a:lnTo>
                    <a:pt x="0" y="2558"/>
                  </a:lnTo>
                  <a:lnTo>
                    <a:pt x="0" y="2614"/>
                  </a:lnTo>
                  <a:lnTo>
                    <a:pt x="55" y="2614"/>
                  </a:lnTo>
                  <a:lnTo>
                    <a:pt x="55" y="2558"/>
                  </a:lnTo>
                  <a:close/>
                  <a:moveTo>
                    <a:pt x="136" y="2558"/>
                  </a:moveTo>
                  <a:lnTo>
                    <a:pt x="80" y="2558"/>
                  </a:lnTo>
                  <a:lnTo>
                    <a:pt x="80" y="2614"/>
                  </a:lnTo>
                  <a:lnTo>
                    <a:pt x="136" y="2614"/>
                  </a:lnTo>
                  <a:lnTo>
                    <a:pt x="136" y="2558"/>
                  </a:lnTo>
                  <a:close/>
                  <a:moveTo>
                    <a:pt x="216" y="2558"/>
                  </a:moveTo>
                  <a:lnTo>
                    <a:pt x="160" y="2558"/>
                  </a:lnTo>
                  <a:lnTo>
                    <a:pt x="160" y="2614"/>
                  </a:lnTo>
                  <a:lnTo>
                    <a:pt x="216" y="2614"/>
                  </a:lnTo>
                  <a:lnTo>
                    <a:pt x="216" y="2558"/>
                  </a:lnTo>
                  <a:close/>
                  <a:moveTo>
                    <a:pt x="296" y="2558"/>
                  </a:moveTo>
                  <a:lnTo>
                    <a:pt x="241" y="2558"/>
                  </a:lnTo>
                  <a:lnTo>
                    <a:pt x="241" y="2614"/>
                  </a:lnTo>
                  <a:lnTo>
                    <a:pt x="296" y="2614"/>
                  </a:lnTo>
                  <a:lnTo>
                    <a:pt x="296" y="2558"/>
                  </a:lnTo>
                  <a:close/>
                  <a:moveTo>
                    <a:pt x="457" y="2558"/>
                  </a:moveTo>
                  <a:lnTo>
                    <a:pt x="401" y="2558"/>
                  </a:lnTo>
                  <a:lnTo>
                    <a:pt x="401" y="2614"/>
                  </a:lnTo>
                  <a:lnTo>
                    <a:pt x="457" y="2614"/>
                  </a:lnTo>
                  <a:lnTo>
                    <a:pt x="457" y="2558"/>
                  </a:lnTo>
                  <a:close/>
                  <a:moveTo>
                    <a:pt x="1579" y="2558"/>
                  </a:moveTo>
                  <a:lnTo>
                    <a:pt x="1523" y="2558"/>
                  </a:lnTo>
                  <a:lnTo>
                    <a:pt x="1523" y="2614"/>
                  </a:lnTo>
                  <a:lnTo>
                    <a:pt x="1579" y="2614"/>
                  </a:lnTo>
                  <a:lnTo>
                    <a:pt x="1579" y="2558"/>
                  </a:lnTo>
                  <a:close/>
                  <a:moveTo>
                    <a:pt x="1659" y="2558"/>
                  </a:moveTo>
                  <a:lnTo>
                    <a:pt x="1604" y="2558"/>
                  </a:lnTo>
                  <a:lnTo>
                    <a:pt x="1604" y="2614"/>
                  </a:lnTo>
                  <a:lnTo>
                    <a:pt x="1659" y="2614"/>
                  </a:lnTo>
                  <a:lnTo>
                    <a:pt x="1659" y="2558"/>
                  </a:lnTo>
                  <a:close/>
                  <a:moveTo>
                    <a:pt x="1739" y="2558"/>
                  </a:moveTo>
                  <a:lnTo>
                    <a:pt x="1684" y="2558"/>
                  </a:lnTo>
                  <a:lnTo>
                    <a:pt x="1684" y="2614"/>
                  </a:lnTo>
                  <a:lnTo>
                    <a:pt x="1739" y="2614"/>
                  </a:lnTo>
                  <a:lnTo>
                    <a:pt x="1739" y="2558"/>
                  </a:lnTo>
                  <a:close/>
                  <a:moveTo>
                    <a:pt x="1820" y="2558"/>
                  </a:moveTo>
                  <a:lnTo>
                    <a:pt x="1764" y="2558"/>
                  </a:lnTo>
                  <a:lnTo>
                    <a:pt x="1764" y="2614"/>
                  </a:lnTo>
                  <a:lnTo>
                    <a:pt x="1820" y="2614"/>
                  </a:lnTo>
                  <a:lnTo>
                    <a:pt x="1820" y="2558"/>
                  </a:lnTo>
                  <a:close/>
                  <a:moveTo>
                    <a:pt x="1899" y="2558"/>
                  </a:moveTo>
                  <a:lnTo>
                    <a:pt x="1844" y="2558"/>
                  </a:lnTo>
                  <a:lnTo>
                    <a:pt x="1844" y="2614"/>
                  </a:lnTo>
                  <a:lnTo>
                    <a:pt x="1899" y="2614"/>
                  </a:lnTo>
                  <a:lnTo>
                    <a:pt x="1899" y="2558"/>
                  </a:lnTo>
                  <a:close/>
                  <a:moveTo>
                    <a:pt x="1980" y="2558"/>
                  </a:moveTo>
                  <a:lnTo>
                    <a:pt x="1925" y="2558"/>
                  </a:lnTo>
                  <a:lnTo>
                    <a:pt x="1925" y="2614"/>
                  </a:lnTo>
                  <a:lnTo>
                    <a:pt x="1980" y="2614"/>
                  </a:lnTo>
                  <a:lnTo>
                    <a:pt x="1980" y="2558"/>
                  </a:lnTo>
                  <a:close/>
                  <a:moveTo>
                    <a:pt x="2140" y="2558"/>
                  </a:moveTo>
                  <a:lnTo>
                    <a:pt x="2085" y="2558"/>
                  </a:lnTo>
                  <a:lnTo>
                    <a:pt x="2085" y="2614"/>
                  </a:lnTo>
                  <a:lnTo>
                    <a:pt x="2140" y="2614"/>
                  </a:lnTo>
                  <a:lnTo>
                    <a:pt x="2140" y="2558"/>
                  </a:lnTo>
                  <a:close/>
                  <a:moveTo>
                    <a:pt x="2220" y="2558"/>
                  </a:moveTo>
                  <a:lnTo>
                    <a:pt x="2165" y="2558"/>
                  </a:lnTo>
                  <a:lnTo>
                    <a:pt x="2165" y="2614"/>
                  </a:lnTo>
                  <a:lnTo>
                    <a:pt x="2220" y="2614"/>
                  </a:lnTo>
                  <a:lnTo>
                    <a:pt x="2220" y="2558"/>
                  </a:lnTo>
                  <a:close/>
                  <a:moveTo>
                    <a:pt x="2301" y="2558"/>
                  </a:moveTo>
                  <a:lnTo>
                    <a:pt x="2245" y="2558"/>
                  </a:lnTo>
                  <a:lnTo>
                    <a:pt x="2245" y="2614"/>
                  </a:lnTo>
                  <a:lnTo>
                    <a:pt x="2301" y="2614"/>
                  </a:lnTo>
                  <a:lnTo>
                    <a:pt x="2301" y="2558"/>
                  </a:lnTo>
                  <a:close/>
                  <a:moveTo>
                    <a:pt x="2380" y="2558"/>
                  </a:moveTo>
                  <a:lnTo>
                    <a:pt x="2325" y="2558"/>
                  </a:lnTo>
                  <a:lnTo>
                    <a:pt x="2325" y="2614"/>
                  </a:lnTo>
                  <a:lnTo>
                    <a:pt x="2380" y="2614"/>
                  </a:lnTo>
                  <a:lnTo>
                    <a:pt x="2380" y="2558"/>
                  </a:lnTo>
                  <a:close/>
                  <a:moveTo>
                    <a:pt x="2461" y="2558"/>
                  </a:moveTo>
                  <a:lnTo>
                    <a:pt x="2406" y="2558"/>
                  </a:lnTo>
                  <a:lnTo>
                    <a:pt x="2406" y="2614"/>
                  </a:lnTo>
                  <a:lnTo>
                    <a:pt x="2461" y="2614"/>
                  </a:lnTo>
                  <a:lnTo>
                    <a:pt x="2461" y="2558"/>
                  </a:lnTo>
                  <a:close/>
                  <a:moveTo>
                    <a:pt x="4625" y="2558"/>
                  </a:moveTo>
                  <a:lnTo>
                    <a:pt x="4569" y="2558"/>
                  </a:lnTo>
                  <a:lnTo>
                    <a:pt x="4569" y="2614"/>
                  </a:lnTo>
                  <a:lnTo>
                    <a:pt x="4625" y="2614"/>
                  </a:lnTo>
                  <a:lnTo>
                    <a:pt x="4625" y="2558"/>
                  </a:lnTo>
                  <a:close/>
                  <a:moveTo>
                    <a:pt x="4705" y="2558"/>
                  </a:moveTo>
                  <a:lnTo>
                    <a:pt x="4650" y="2558"/>
                  </a:lnTo>
                  <a:lnTo>
                    <a:pt x="4650" y="2614"/>
                  </a:lnTo>
                  <a:lnTo>
                    <a:pt x="4705" y="2614"/>
                  </a:lnTo>
                  <a:lnTo>
                    <a:pt x="4705" y="2558"/>
                  </a:lnTo>
                  <a:close/>
                  <a:moveTo>
                    <a:pt x="4785" y="2558"/>
                  </a:moveTo>
                  <a:lnTo>
                    <a:pt x="4730" y="2558"/>
                  </a:lnTo>
                  <a:lnTo>
                    <a:pt x="4730" y="2614"/>
                  </a:lnTo>
                  <a:lnTo>
                    <a:pt x="4785" y="2614"/>
                  </a:lnTo>
                  <a:lnTo>
                    <a:pt x="4785" y="2558"/>
                  </a:lnTo>
                  <a:close/>
                  <a:moveTo>
                    <a:pt x="4866" y="2558"/>
                  </a:moveTo>
                  <a:lnTo>
                    <a:pt x="4810" y="2558"/>
                  </a:lnTo>
                  <a:lnTo>
                    <a:pt x="4810" y="2614"/>
                  </a:lnTo>
                  <a:lnTo>
                    <a:pt x="4866" y="2614"/>
                  </a:lnTo>
                  <a:lnTo>
                    <a:pt x="4866" y="2558"/>
                  </a:lnTo>
                  <a:close/>
                  <a:moveTo>
                    <a:pt x="4945" y="2558"/>
                  </a:moveTo>
                  <a:lnTo>
                    <a:pt x="4890" y="2558"/>
                  </a:lnTo>
                  <a:lnTo>
                    <a:pt x="4890" y="2614"/>
                  </a:lnTo>
                  <a:lnTo>
                    <a:pt x="4945" y="2614"/>
                  </a:lnTo>
                  <a:lnTo>
                    <a:pt x="4945" y="2558"/>
                  </a:lnTo>
                  <a:close/>
                  <a:moveTo>
                    <a:pt x="5026" y="2558"/>
                  </a:moveTo>
                  <a:lnTo>
                    <a:pt x="4971" y="2558"/>
                  </a:lnTo>
                  <a:lnTo>
                    <a:pt x="4971" y="2614"/>
                  </a:lnTo>
                  <a:lnTo>
                    <a:pt x="5026" y="2614"/>
                  </a:lnTo>
                  <a:lnTo>
                    <a:pt x="5026" y="2558"/>
                  </a:lnTo>
                  <a:close/>
                  <a:moveTo>
                    <a:pt x="55" y="2469"/>
                  </a:moveTo>
                  <a:lnTo>
                    <a:pt x="0" y="2469"/>
                  </a:lnTo>
                  <a:lnTo>
                    <a:pt x="0" y="2526"/>
                  </a:lnTo>
                  <a:lnTo>
                    <a:pt x="55" y="2526"/>
                  </a:lnTo>
                  <a:lnTo>
                    <a:pt x="55" y="2469"/>
                  </a:lnTo>
                  <a:close/>
                  <a:moveTo>
                    <a:pt x="136" y="2469"/>
                  </a:moveTo>
                  <a:lnTo>
                    <a:pt x="80" y="2469"/>
                  </a:lnTo>
                  <a:lnTo>
                    <a:pt x="80" y="2526"/>
                  </a:lnTo>
                  <a:lnTo>
                    <a:pt x="136" y="2526"/>
                  </a:lnTo>
                  <a:lnTo>
                    <a:pt x="136" y="2469"/>
                  </a:lnTo>
                  <a:close/>
                  <a:moveTo>
                    <a:pt x="216" y="2469"/>
                  </a:moveTo>
                  <a:lnTo>
                    <a:pt x="160" y="2469"/>
                  </a:lnTo>
                  <a:lnTo>
                    <a:pt x="160" y="2526"/>
                  </a:lnTo>
                  <a:lnTo>
                    <a:pt x="216" y="2526"/>
                  </a:lnTo>
                  <a:lnTo>
                    <a:pt x="216" y="2469"/>
                  </a:lnTo>
                  <a:close/>
                  <a:moveTo>
                    <a:pt x="296" y="2469"/>
                  </a:moveTo>
                  <a:lnTo>
                    <a:pt x="241" y="2469"/>
                  </a:lnTo>
                  <a:lnTo>
                    <a:pt x="241" y="2526"/>
                  </a:lnTo>
                  <a:lnTo>
                    <a:pt x="296" y="2526"/>
                  </a:lnTo>
                  <a:lnTo>
                    <a:pt x="296" y="2469"/>
                  </a:lnTo>
                  <a:close/>
                  <a:moveTo>
                    <a:pt x="376" y="2469"/>
                  </a:moveTo>
                  <a:lnTo>
                    <a:pt x="320" y="2469"/>
                  </a:lnTo>
                  <a:lnTo>
                    <a:pt x="320" y="2526"/>
                  </a:lnTo>
                  <a:lnTo>
                    <a:pt x="376" y="2526"/>
                  </a:lnTo>
                  <a:lnTo>
                    <a:pt x="376" y="2469"/>
                  </a:lnTo>
                  <a:close/>
                  <a:moveTo>
                    <a:pt x="457" y="2469"/>
                  </a:moveTo>
                  <a:lnTo>
                    <a:pt x="401" y="2469"/>
                  </a:lnTo>
                  <a:lnTo>
                    <a:pt x="401" y="2526"/>
                  </a:lnTo>
                  <a:lnTo>
                    <a:pt x="457" y="2526"/>
                  </a:lnTo>
                  <a:lnTo>
                    <a:pt x="457" y="2469"/>
                  </a:lnTo>
                  <a:close/>
                  <a:moveTo>
                    <a:pt x="536" y="2469"/>
                  </a:moveTo>
                  <a:lnTo>
                    <a:pt x="481" y="2469"/>
                  </a:lnTo>
                  <a:lnTo>
                    <a:pt x="481" y="2526"/>
                  </a:lnTo>
                  <a:lnTo>
                    <a:pt x="536" y="2526"/>
                  </a:lnTo>
                  <a:lnTo>
                    <a:pt x="536" y="2469"/>
                  </a:lnTo>
                  <a:close/>
                  <a:moveTo>
                    <a:pt x="1499" y="2469"/>
                  </a:moveTo>
                  <a:lnTo>
                    <a:pt x="1443" y="2469"/>
                  </a:lnTo>
                  <a:lnTo>
                    <a:pt x="1443" y="2526"/>
                  </a:lnTo>
                  <a:lnTo>
                    <a:pt x="1499" y="2526"/>
                  </a:lnTo>
                  <a:lnTo>
                    <a:pt x="1499" y="2469"/>
                  </a:lnTo>
                  <a:close/>
                  <a:moveTo>
                    <a:pt x="1579" y="2469"/>
                  </a:moveTo>
                  <a:lnTo>
                    <a:pt x="1523" y="2469"/>
                  </a:lnTo>
                  <a:lnTo>
                    <a:pt x="1523" y="2526"/>
                  </a:lnTo>
                  <a:lnTo>
                    <a:pt x="1579" y="2526"/>
                  </a:lnTo>
                  <a:lnTo>
                    <a:pt x="1579" y="2469"/>
                  </a:lnTo>
                  <a:close/>
                  <a:moveTo>
                    <a:pt x="1659" y="2469"/>
                  </a:moveTo>
                  <a:lnTo>
                    <a:pt x="1604" y="2469"/>
                  </a:lnTo>
                  <a:lnTo>
                    <a:pt x="1604" y="2526"/>
                  </a:lnTo>
                  <a:lnTo>
                    <a:pt x="1659" y="2526"/>
                  </a:lnTo>
                  <a:lnTo>
                    <a:pt x="1659" y="2469"/>
                  </a:lnTo>
                  <a:close/>
                  <a:moveTo>
                    <a:pt x="1739" y="2469"/>
                  </a:moveTo>
                  <a:lnTo>
                    <a:pt x="1684" y="2469"/>
                  </a:lnTo>
                  <a:lnTo>
                    <a:pt x="1684" y="2526"/>
                  </a:lnTo>
                  <a:lnTo>
                    <a:pt x="1739" y="2526"/>
                  </a:lnTo>
                  <a:lnTo>
                    <a:pt x="1739" y="2469"/>
                  </a:lnTo>
                  <a:close/>
                  <a:moveTo>
                    <a:pt x="1820" y="2469"/>
                  </a:moveTo>
                  <a:lnTo>
                    <a:pt x="1764" y="2469"/>
                  </a:lnTo>
                  <a:lnTo>
                    <a:pt x="1764" y="2526"/>
                  </a:lnTo>
                  <a:lnTo>
                    <a:pt x="1820" y="2526"/>
                  </a:lnTo>
                  <a:lnTo>
                    <a:pt x="1820" y="2469"/>
                  </a:lnTo>
                  <a:close/>
                  <a:moveTo>
                    <a:pt x="1899" y="2469"/>
                  </a:moveTo>
                  <a:lnTo>
                    <a:pt x="1844" y="2469"/>
                  </a:lnTo>
                  <a:lnTo>
                    <a:pt x="1844" y="2526"/>
                  </a:lnTo>
                  <a:lnTo>
                    <a:pt x="1899" y="2526"/>
                  </a:lnTo>
                  <a:lnTo>
                    <a:pt x="1899" y="2469"/>
                  </a:lnTo>
                  <a:close/>
                  <a:moveTo>
                    <a:pt x="1980" y="2469"/>
                  </a:moveTo>
                  <a:lnTo>
                    <a:pt x="1925" y="2469"/>
                  </a:lnTo>
                  <a:lnTo>
                    <a:pt x="1925" y="2526"/>
                  </a:lnTo>
                  <a:lnTo>
                    <a:pt x="1980" y="2526"/>
                  </a:lnTo>
                  <a:lnTo>
                    <a:pt x="1980" y="2469"/>
                  </a:lnTo>
                  <a:close/>
                  <a:moveTo>
                    <a:pt x="2060" y="2469"/>
                  </a:moveTo>
                  <a:lnTo>
                    <a:pt x="2004" y="2469"/>
                  </a:lnTo>
                  <a:lnTo>
                    <a:pt x="2004" y="2526"/>
                  </a:lnTo>
                  <a:lnTo>
                    <a:pt x="2060" y="2526"/>
                  </a:lnTo>
                  <a:lnTo>
                    <a:pt x="2060" y="2469"/>
                  </a:lnTo>
                  <a:close/>
                  <a:moveTo>
                    <a:pt x="2140" y="2469"/>
                  </a:moveTo>
                  <a:lnTo>
                    <a:pt x="2085" y="2469"/>
                  </a:lnTo>
                  <a:lnTo>
                    <a:pt x="2085" y="2526"/>
                  </a:lnTo>
                  <a:lnTo>
                    <a:pt x="2140" y="2526"/>
                  </a:lnTo>
                  <a:lnTo>
                    <a:pt x="2140" y="2469"/>
                  </a:lnTo>
                  <a:close/>
                  <a:moveTo>
                    <a:pt x="4545" y="2469"/>
                  </a:moveTo>
                  <a:lnTo>
                    <a:pt x="4490" y="2469"/>
                  </a:lnTo>
                  <a:lnTo>
                    <a:pt x="4490" y="2526"/>
                  </a:lnTo>
                  <a:lnTo>
                    <a:pt x="4545" y="2526"/>
                  </a:lnTo>
                  <a:lnTo>
                    <a:pt x="4545" y="2469"/>
                  </a:lnTo>
                  <a:close/>
                  <a:moveTo>
                    <a:pt x="4625" y="2469"/>
                  </a:moveTo>
                  <a:lnTo>
                    <a:pt x="4569" y="2469"/>
                  </a:lnTo>
                  <a:lnTo>
                    <a:pt x="4569" y="2526"/>
                  </a:lnTo>
                  <a:lnTo>
                    <a:pt x="4625" y="2526"/>
                  </a:lnTo>
                  <a:lnTo>
                    <a:pt x="4625" y="2469"/>
                  </a:lnTo>
                  <a:close/>
                  <a:moveTo>
                    <a:pt x="5026" y="2469"/>
                  </a:moveTo>
                  <a:lnTo>
                    <a:pt x="4971" y="2469"/>
                  </a:lnTo>
                  <a:lnTo>
                    <a:pt x="4971" y="2526"/>
                  </a:lnTo>
                  <a:lnTo>
                    <a:pt x="5026" y="2526"/>
                  </a:lnTo>
                  <a:lnTo>
                    <a:pt x="5026" y="2469"/>
                  </a:lnTo>
                  <a:close/>
                  <a:moveTo>
                    <a:pt x="55" y="2381"/>
                  </a:moveTo>
                  <a:lnTo>
                    <a:pt x="0" y="2381"/>
                  </a:lnTo>
                  <a:lnTo>
                    <a:pt x="0" y="2437"/>
                  </a:lnTo>
                  <a:lnTo>
                    <a:pt x="55" y="2437"/>
                  </a:lnTo>
                  <a:lnTo>
                    <a:pt x="55" y="2381"/>
                  </a:lnTo>
                  <a:close/>
                  <a:moveTo>
                    <a:pt x="136" y="2381"/>
                  </a:moveTo>
                  <a:lnTo>
                    <a:pt x="80" y="2381"/>
                  </a:lnTo>
                  <a:lnTo>
                    <a:pt x="80" y="2437"/>
                  </a:lnTo>
                  <a:lnTo>
                    <a:pt x="136" y="2437"/>
                  </a:lnTo>
                  <a:lnTo>
                    <a:pt x="136" y="2381"/>
                  </a:lnTo>
                  <a:close/>
                  <a:moveTo>
                    <a:pt x="216" y="2381"/>
                  </a:moveTo>
                  <a:lnTo>
                    <a:pt x="160" y="2381"/>
                  </a:lnTo>
                  <a:lnTo>
                    <a:pt x="160" y="2437"/>
                  </a:lnTo>
                  <a:lnTo>
                    <a:pt x="216" y="2437"/>
                  </a:lnTo>
                  <a:lnTo>
                    <a:pt x="216" y="2381"/>
                  </a:lnTo>
                  <a:close/>
                  <a:moveTo>
                    <a:pt x="296" y="2381"/>
                  </a:moveTo>
                  <a:lnTo>
                    <a:pt x="241" y="2381"/>
                  </a:lnTo>
                  <a:lnTo>
                    <a:pt x="241" y="2437"/>
                  </a:lnTo>
                  <a:lnTo>
                    <a:pt x="296" y="2437"/>
                  </a:lnTo>
                  <a:lnTo>
                    <a:pt x="296" y="2381"/>
                  </a:lnTo>
                  <a:close/>
                  <a:moveTo>
                    <a:pt x="376" y="2381"/>
                  </a:moveTo>
                  <a:lnTo>
                    <a:pt x="320" y="2381"/>
                  </a:lnTo>
                  <a:lnTo>
                    <a:pt x="320" y="2437"/>
                  </a:lnTo>
                  <a:lnTo>
                    <a:pt x="376" y="2437"/>
                  </a:lnTo>
                  <a:lnTo>
                    <a:pt x="376" y="2381"/>
                  </a:lnTo>
                  <a:close/>
                  <a:moveTo>
                    <a:pt x="617" y="2381"/>
                  </a:moveTo>
                  <a:lnTo>
                    <a:pt x="561" y="2381"/>
                  </a:lnTo>
                  <a:lnTo>
                    <a:pt x="561" y="2437"/>
                  </a:lnTo>
                  <a:lnTo>
                    <a:pt x="617" y="2437"/>
                  </a:lnTo>
                  <a:lnTo>
                    <a:pt x="617" y="2381"/>
                  </a:lnTo>
                  <a:close/>
                  <a:moveTo>
                    <a:pt x="697" y="2381"/>
                  </a:moveTo>
                  <a:lnTo>
                    <a:pt x="641" y="2381"/>
                  </a:lnTo>
                  <a:lnTo>
                    <a:pt x="641" y="2437"/>
                  </a:lnTo>
                  <a:lnTo>
                    <a:pt x="697" y="2437"/>
                  </a:lnTo>
                  <a:lnTo>
                    <a:pt x="697" y="2381"/>
                  </a:lnTo>
                  <a:close/>
                  <a:moveTo>
                    <a:pt x="938" y="2381"/>
                  </a:moveTo>
                  <a:lnTo>
                    <a:pt x="882" y="2381"/>
                  </a:lnTo>
                  <a:lnTo>
                    <a:pt x="882" y="2437"/>
                  </a:lnTo>
                  <a:lnTo>
                    <a:pt x="938" y="2437"/>
                  </a:lnTo>
                  <a:lnTo>
                    <a:pt x="938" y="2381"/>
                  </a:lnTo>
                  <a:close/>
                  <a:moveTo>
                    <a:pt x="1418" y="2381"/>
                  </a:moveTo>
                  <a:lnTo>
                    <a:pt x="1363" y="2381"/>
                  </a:lnTo>
                  <a:lnTo>
                    <a:pt x="1363" y="2437"/>
                  </a:lnTo>
                  <a:lnTo>
                    <a:pt x="1418" y="2437"/>
                  </a:lnTo>
                  <a:lnTo>
                    <a:pt x="1418" y="2381"/>
                  </a:lnTo>
                  <a:close/>
                  <a:moveTo>
                    <a:pt x="1499" y="2381"/>
                  </a:moveTo>
                  <a:lnTo>
                    <a:pt x="1443" y="2381"/>
                  </a:lnTo>
                  <a:lnTo>
                    <a:pt x="1443" y="2437"/>
                  </a:lnTo>
                  <a:lnTo>
                    <a:pt x="1499" y="2437"/>
                  </a:lnTo>
                  <a:lnTo>
                    <a:pt x="1499" y="2381"/>
                  </a:lnTo>
                  <a:close/>
                  <a:moveTo>
                    <a:pt x="1579" y="2381"/>
                  </a:moveTo>
                  <a:lnTo>
                    <a:pt x="1523" y="2381"/>
                  </a:lnTo>
                  <a:lnTo>
                    <a:pt x="1523" y="2437"/>
                  </a:lnTo>
                  <a:lnTo>
                    <a:pt x="1579" y="2437"/>
                  </a:lnTo>
                  <a:lnTo>
                    <a:pt x="1579" y="2381"/>
                  </a:lnTo>
                  <a:close/>
                  <a:moveTo>
                    <a:pt x="1659" y="2381"/>
                  </a:moveTo>
                  <a:lnTo>
                    <a:pt x="1604" y="2381"/>
                  </a:lnTo>
                  <a:lnTo>
                    <a:pt x="1604" y="2437"/>
                  </a:lnTo>
                  <a:lnTo>
                    <a:pt x="1659" y="2437"/>
                  </a:lnTo>
                  <a:lnTo>
                    <a:pt x="1659" y="2381"/>
                  </a:lnTo>
                  <a:close/>
                  <a:moveTo>
                    <a:pt x="1739" y="2381"/>
                  </a:moveTo>
                  <a:lnTo>
                    <a:pt x="1684" y="2381"/>
                  </a:lnTo>
                  <a:lnTo>
                    <a:pt x="1684" y="2437"/>
                  </a:lnTo>
                  <a:lnTo>
                    <a:pt x="1739" y="2437"/>
                  </a:lnTo>
                  <a:lnTo>
                    <a:pt x="1739" y="2381"/>
                  </a:lnTo>
                  <a:close/>
                  <a:moveTo>
                    <a:pt x="1899" y="2381"/>
                  </a:moveTo>
                  <a:lnTo>
                    <a:pt x="1844" y="2381"/>
                  </a:lnTo>
                  <a:lnTo>
                    <a:pt x="1844" y="2437"/>
                  </a:lnTo>
                  <a:lnTo>
                    <a:pt x="1899" y="2437"/>
                  </a:lnTo>
                  <a:lnTo>
                    <a:pt x="1899" y="2381"/>
                  </a:lnTo>
                  <a:close/>
                  <a:moveTo>
                    <a:pt x="1980" y="2381"/>
                  </a:moveTo>
                  <a:lnTo>
                    <a:pt x="1925" y="2381"/>
                  </a:lnTo>
                  <a:lnTo>
                    <a:pt x="1925" y="2437"/>
                  </a:lnTo>
                  <a:lnTo>
                    <a:pt x="1980" y="2437"/>
                  </a:lnTo>
                  <a:lnTo>
                    <a:pt x="1980" y="2381"/>
                  </a:lnTo>
                  <a:close/>
                  <a:moveTo>
                    <a:pt x="4465" y="2381"/>
                  </a:moveTo>
                  <a:lnTo>
                    <a:pt x="4409" y="2381"/>
                  </a:lnTo>
                  <a:lnTo>
                    <a:pt x="4409" y="2437"/>
                  </a:lnTo>
                  <a:lnTo>
                    <a:pt x="4465" y="2437"/>
                  </a:lnTo>
                  <a:lnTo>
                    <a:pt x="4465" y="2381"/>
                  </a:lnTo>
                  <a:close/>
                  <a:moveTo>
                    <a:pt x="4545" y="2381"/>
                  </a:moveTo>
                  <a:lnTo>
                    <a:pt x="4490" y="2381"/>
                  </a:lnTo>
                  <a:lnTo>
                    <a:pt x="4490" y="2437"/>
                  </a:lnTo>
                  <a:lnTo>
                    <a:pt x="4545" y="2437"/>
                  </a:lnTo>
                  <a:lnTo>
                    <a:pt x="4545" y="2381"/>
                  </a:lnTo>
                  <a:close/>
                  <a:moveTo>
                    <a:pt x="4625" y="2381"/>
                  </a:moveTo>
                  <a:lnTo>
                    <a:pt x="4569" y="2381"/>
                  </a:lnTo>
                  <a:lnTo>
                    <a:pt x="4569" y="2437"/>
                  </a:lnTo>
                  <a:lnTo>
                    <a:pt x="4625" y="2437"/>
                  </a:lnTo>
                  <a:lnTo>
                    <a:pt x="4625" y="2381"/>
                  </a:lnTo>
                  <a:close/>
                  <a:moveTo>
                    <a:pt x="4866" y="2381"/>
                  </a:moveTo>
                  <a:lnTo>
                    <a:pt x="4810" y="2381"/>
                  </a:lnTo>
                  <a:lnTo>
                    <a:pt x="4810" y="2437"/>
                  </a:lnTo>
                  <a:lnTo>
                    <a:pt x="4866" y="2437"/>
                  </a:lnTo>
                  <a:lnTo>
                    <a:pt x="4866" y="2381"/>
                  </a:lnTo>
                  <a:close/>
                  <a:moveTo>
                    <a:pt x="4945" y="2381"/>
                  </a:moveTo>
                  <a:lnTo>
                    <a:pt x="4890" y="2381"/>
                  </a:lnTo>
                  <a:lnTo>
                    <a:pt x="4890" y="2437"/>
                  </a:lnTo>
                  <a:lnTo>
                    <a:pt x="4945" y="2437"/>
                  </a:lnTo>
                  <a:lnTo>
                    <a:pt x="4945" y="2381"/>
                  </a:lnTo>
                  <a:close/>
                  <a:moveTo>
                    <a:pt x="55" y="2292"/>
                  </a:moveTo>
                  <a:lnTo>
                    <a:pt x="0" y="2292"/>
                  </a:lnTo>
                  <a:lnTo>
                    <a:pt x="0" y="2348"/>
                  </a:lnTo>
                  <a:lnTo>
                    <a:pt x="55" y="2348"/>
                  </a:lnTo>
                  <a:lnTo>
                    <a:pt x="55" y="2292"/>
                  </a:lnTo>
                  <a:close/>
                  <a:moveTo>
                    <a:pt x="136" y="2292"/>
                  </a:moveTo>
                  <a:lnTo>
                    <a:pt x="80" y="2292"/>
                  </a:lnTo>
                  <a:lnTo>
                    <a:pt x="80" y="2348"/>
                  </a:lnTo>
                  <a:lnTo>
                    <a:pt x="136" y="2348"/>
                  </a:lnTo>
                  <a:lnTo>
                    <a:pt x="136" y="2292"/>
                  </a:lnTo>
                  <a:close/>
                  <a:moveTo>
                    <a:pt x="216" y="2292"/>
                  </a:moveTo>
                  <a:lnTo>
                    <a:pt x="160" y="2292"/>
                  </a:lnTo>
                  <a:lnTo>
                    <a:pt x="160" y="2348"/>
                  </a:lnTo>
                  <a:lnTo>
                    <a:pt x="216" y="2348"/>
                  </a:lnTo>
                  <a:lnTo>
                    <a:pt x="216" y="2292"/>
                  </a:lnTo>
                  <a:close/>
                  <a:moveTo>
                    <a:pt x="296" y="2292"/>
                  </a:moveTo>
                  <a:lnTo>
                    <a:pt x="241" y="2292"/>
                  </a:lnTo>
                  <a:lnTo>
                    <a:pt x="241" y="2348"/>
                  </a:lnTo>
                  <a:lnTo>
                    <a:pt x="296" y="2348"/>
                  </a:lnTo>
                  <a:lnTo>
                    <a:pt x="296" y="2292"/>
                  </a:lnTo>
                  <a:close/>
                  <a:moveTo>
                    <a:pt x="376" y="2292"/>
                  </a:moveTo>
                  <a:lnTo>
                    <a:pt x="320" y="2292"/>
                  </a:lnTo>
                  <a:lnTo>
                    <a:pt x="320" y="2348"/>
                  </a:lnTo>
                  <a:lnTo>
                    <a:pt x="376" y="2348"/>
                  </a:lnTo>
                  <a:lnTo>
                    <a:pt x="376" y="2292"/>
                  </a:lnTo>
                  <a:close/>
                  <a:moveTo>
                    <a:pt x="938" y="2292"/>
                  </a:moveTo>
                  <a:lnTo>
                    <a:pt x="882" y="2292"/>
                  </a:lnTo>
                  <a:lnTo>
                    <a:pt x="882" y="2348"/>
                  </a:lnTo>
                  <a:lnTo>
                    <a:pt x="938" y="2348"/>
                  </a:lnTo>
                  <a:lnTo>
                    <a:pt x="938" y="2292"/>
                  </a:lnTo>
                  <a:close/>
                  <a:moveTo>
                    <a:pt x="1018" y="2292"/>
                  </a:moveTo>
                  <a:lnTo>
                    <a:pt x="962" y="2292"/>
                  </a:lnTo>
                  <a:lnTo>
                    <a:pt x="962" y="2348"/>
                  </a:lnTo>
                  <a:lnTo>
                    <a:pt x="1018" y="2348"/>
                  </a:lnTo>
                  <a:lnTo>
                    <a:pt x="1018" y="2292"/>
                  </a:lnTo>
                  <a:close/>
                  <a:moveTo>
                    <a:pt x="1418" y="2292"/>
                  </a:moveTo>
                  <a:lnTo>
                    <a:pt x="1363" y="2292"/>
                  </a:lnTo>
                  <a:lnTo>
                    <a:pt x="1363" y="2348"/>
                  </a:lnTo>
                  <a:lnTo>
                    <a:pt x="1418" y="2348"/>
                  </a:lnTo>
                  <a:lnTo>
                    <a:pt x="1418" y="2292"/>
                  </a:lnTo>
                  <a:close/>
                  <a:moveTo>
                    <a:pt x="1499" y="2292"/>
                  </a:moveTo>
                  <a:lnTo>
                    <a:pt x="1443" y="2292"/>
                  </a:lnTo>
                  <a:lnTo>
                    <a:pt x="1443" y="2348"/>
                  </a:lnTo>
                  <a:lnTo>
                    <a:pt x="1499" y="2348"/>
                  </a:lnTo>
                  <a:lnTo>
                    <a:pt x="1499" y="2292"/>
                  </a:lnTo>
                  <a:close/>
                  <a:moveTo>
                    <a:pt x="1739" y="2292"/>
                  </a:moveTo>
                  <a:lnTo>
                    <a:pt x="1684" y="2292"/>
                  </a:lnTo>
                  <a:lnTo>
                    <a:pt x="1684" y="2348"/>
                  </a:lnTo>
                  <a:lnTo>
                    <a:pt x="1739" y="2348"/>
                  </a:lnTo>
                  <a:lnTo>
                    <a:pt x="1739" y="2292"/>
                  </a:lnTo>
                  <a:close/>
                  <a:moveTo>
                    <a:pt x="1820" y="2292"/>
                  </a:moveTo>
                  <a:lnTo>
                    <a:pt x="1764" y="2292"/>
                  </a:lnTo>
                  <a:lnTo>
                    <a:pt x="1764" y="2348"/>
                  </a:lnTo>
                  <a:lnTo>
                    <a:pt x="1820" y="2348"/>
                  </a:lnTo>
                  <a:lnTo>
                    <a:pt x="1820" y="2292"/>
                  </a:lnTo>
                  <a:close/>
                  <a:moveTo>
                    <a:pt x="1899" y="2292"/>
                  </a:moveTo>
                  <a:lnTo>
                    <a:pt x="1844" y="2292"/>
                  </a:lnTo>
                  <a:lnTo>
                    <a:pt x="1844" y="2348"/>
                  </a:lnTo>
                  <a:lnTo>
                    <a:pt x="1899" y="2348"/>
                  </a:lnTo>
                  <a:lnTo>
                    <a:pt x="1899" y="2292"/>
                  </a:lnTo>
                  <a:close/>
                  <a:moveTo>
                    <a:pt x="4304" y="2292"/>
                  </a:moveTo>
                  <a:lnTo>
                    <a:pt x="4249" y="2292"/>
                  </a:lnTo>
                  <a:lnTo>
                    <a:pt x="4249" y="2348"/>
                  </a:lnTo>
                  <a:lnTo>
                    <a:pt x="4304" y="2348"/>
                  </a:lnTo>
                  <a:lnTo>
                    <a:pt x="4304" y="2292"/>
                  </a:lnTo>
                  <a:close/>
                  <a:moveTo>
                    <a:pt x="4385" y="2292"/>
                  </a:moveTo>
                  <a:lnTo>
                    <a:pt x="4329" y="2292"/>
                  </a:lnTo>
                  <a:lnTo>
                    <a:pt x="4329" y="2348"/>
                  </a:lnTo>
                  <a:lnTo>
                    <a:pt x="4385" y="2348"/>
                  </a:lnTo>
                  <a:lnTo>
                    <a:pt x="4385" y="2292"/>
                  </a:lnTo>
                  <a:close/>
                  <a:moveTo>
                    <a:pt x="4545" y="2292"/>
                  </a:moveTo>
                  <a:lnTo>
                    <a:pt x="4490" y="2292"/>
                  </a:lnTo>
                  <a:lnTo>
                    <a:pt x="4490" y="2348"/>
                  </a:lnTo>
                  <a:lnTo>
                    <a:pt x="4545" y="2348"/>
                  </a:lnTo>
                  <a:lnTo>
                    <a:pt x="4545" y="2292"/>
                  </a:lnTo>
                  <a:close/>
                  <a:moveTo>
                    <a:pt x="4705" y="2292"/>
                  </a:moveTo>
                  <a:lnTo>
                    <a:pt x="4650" y="2292"/>
                  </a:lnTo>
                  <a:lnTo>
                    <a:pt x="4650" y="2348"/>
                  </a:lnTo>
                  <a:lnTo>
                    <a:pt x="4705" y="2348"/>
                  </a:lnTo>
                  <a:lnTo>
                    <a:pt x="4705" y="2292"/>
                  </a:lnTo>
                  <a:close/>
                  <a:moveTo>
                    <a:pt x="4785" y="2292"/>
                  </a:moveTo>
                  <a:lnTo>
                    <a:pt x="4730" y="2292"/>
                  </a:lnTo>
                  <a:lnTo>
                    <a:pt x="4730" y="2348"/>
                  </a:lnTo>
                  <a:lnTo>
                    <a:pt x="4785" y="2348"/>
                  </a:lnTo>
                  <a:lnTo>
                    <a:pt x="4785" y="2292"/>
                  </a:lnTo>
                  <a:close/>
                  <a:moveTo>
                    <a:pt x="55" y="2203"/>
                  </a:moveTo>
                  <a:lnTo>
                    <a:pt x="0" y="2203"/>
                  </a:lnTo>
                  <a:lnTo>
                    <a:pt x="0" y="2260"/>
                  </a:lnTo>
                  <a:lnTo>
                    <a:pt x="55" y="2260"/>
                  </a:lnTo>
                  <a:lnTo>
                    <a:pt x="55" y="2203"/>
                  </a:lnTo>
                  <a:close/>
                  <a:moveTo>
                    <a:pt x="136" y="2203"/>
                  </a:moveTo>
                  <a:lnTo>
                    <a:pt x="80" y="2203"/>
                  </a:lnTo>
                  <a:lnTo>
                    <a:pt x="80" y="2260"/>
                  </a:lnTo>
                  <a:lnTo>
                    <a:pt x="136" y="2260"/>
                  </a:lnTo>
                  <a:lnTo>
                    <a:pt x="136" y="2203"/>
                  </a:lnTo>
                  <a:close/>
                  <a:moveTo>
                    <a:pt x="216" y="2203"/>
                  </a:moveTo>
                  <a:lnTo>
                    <a:pt x="160" y="2203"/>
                  </a:lnTo>
                  <a:lnTo>
                    <a:pt x="160" y="2260"/>
                  </a:lnTo>
                  <a:lnTo>
                    <a:pt x="216" y="2260"/>
                  </a:lnTo>
                  <a:lnTo>
                    <a:pt x="216" y="2203"/>
                  </a:lnTo>
                  <a:close/>
                  <a:moveTo>
                    <a:pt x="296" y="2203"/>
                  </a:moveTo>
                  <a:lnTo>
                    <a:pt x="241" y="2203"/>
                  </a:lnTo>
                  <a:lnTo>
                    <a:pt x="241" y="2260"/>
                  </a:lnTo>
                  <a:lnTo>
                    <a:pt x="296" y="2260"/>
                  </a:lnTo>
                  <a:lnTo>
                    <a:pt x="296" y="2203"/>
                  </a:lnTo>
                  <a:close/>
                  <a:moveTo>
                    <a:pt x="376" y="2203"/>
                  </a:moveTo>
                  <a:lnTo>
                    <a:pt x="320" y="2203"/>
                  </a:lnTo>
                  <a:lnTo>
                    <a:pt x="320" y="2260"/>
                  </a:lnTo>
                  <a:lnTo>
                    <a:pt x="376" y="2260"/>
                  </a:lnTo>
                  <a:lnTo>
                    <a:pt x="376" y="2203"/>
                  </a:lnTo>
                  <a:close/>
                  <a:moveTo>
                    <a:pt x="457" y="2203"/>
                  </a:moveTo>
                  <a:lnTo>
                    <a:pt x="401" y="2203"/>
                  </a:lnTo>
                  <a:lnTo>
                    <a:pt x="401" y="2260"/>
                  </a:lnTo>
                  <a:lnTo>
                    <a:pt x="457" y="2260"/>
                  </a:lnTo>
                  <a:lnTo>
                    <a:pt x="457" y="2203"/>
                  </a:lnTo>
                  <a:close/>
                  <a:moveTo>
                    <a:pt x="938" y="2203"/>
                  </a:moveTo>
                  <a:lnTo>
                    <a:pt x="882" y="2203"/>
                  </a:lnTo>
                  <a:lnTo>
                    <a:pt x="882" y="2260"/>
                  </a:lnTo>
                  <a:lnTo>
                    <a:pt x="938" y="2260"/>
                  </a:lnTo>
                  <a:lnTo>
                    <a:pt x="938" y="2203"/>
                  </a:lnTo>
                  <a:close/>
                  <a:moveTo>
                    <a:pt x="1018" y="2203"/>
                  </a:moveTo>
                  <a:lnTo>
                    <a:pt x="962" y="2203"/>
                  </a:lnTo>
                  <a:lnTo>
                    <a:pt x="962" y="2260"/>
                  </a:lnTo>
                  <a:lnTo>
                    <a:pt x="1018" y="2260"/>
                  </a:lnTo>
                  <a:lnTo>
                    <a:pt x="1018" y="2203"/>
                  </a:lnTo>
                  <a:close/>
                  <a:moveTo>
                    <a:pt x="1098" y="2203"/>
                  </a:moveTo>
                  <a:lnTo>
                    <a:pt x="1042" y="2203"/>
                  </a:lnTo>
                  <a:lnTo>
                    <a:pt x="1042" y="2260"/>
                  </a:lnTo>
                  <a:lnTo>
                    <a:pt x="1098" y="2260"/>
                  </a:lnTo>
                  <a:lnTo>
                    <a:pt x="1098" y="2203"/>
                  </a:lnTo>
                  <a:close/>
                  <a:moveTo>
                    <a:pt x="1178" y="2203"/>
                  </a:moveTo>
                  <a:lnTo>
                    <a:pt x="1122" y="2203"/>
                  </a:lnTo>
                  <a:lnTo>
                    <a:pt x="1122" y="2260"/>
                  </a:lnTo>
                  <a:lnTo>
                    <a:pt x="1178" y="2260"/>
                  </a:lnTo>
                  <a:lnTo>
                    <a:pt x="1178" y="2203"/>
                  </a:lnTo>
                  <a:close/>
                  <a:moveTo>
                    <a:pt x="1339" y="2203"/>
                  </a:moveTo>
                  <a:lnTo>
                    <a:pt x="1282" y="2203"/>
                  </a:lnTo>
                  <a:lnTo>
                    <a:pt x="1282" y="2260"/>
                  </a:lnTo>
                  <a:lnTo>
                    <a:pt x="1339" y="2260"/>
                  </a:lnTo>
                  <a:lnTo>
                    <a:pt x="1339" y="2203"/>
                  </a:lnTo>
                  <a:close/>
                  <a:moveTo>
                    <a:pt x="1418" y="2203"/>
                  </a:moveTo>
                  <a:lnTo>
                    <a:pt x="1363" y="2203"/>
                  </a:lnTo>
                  <a:lnTo>
                    <a:pt x="1363" y="2260"/>
                  </a:lnTo>
                  <a:lnTo>
                    <a:pt x="1418" y="2260"/>
                  </a:lnTo>
                  <a:lnTo>
                    <a:pt x="1418" y="2203"/>
                  </a:lnTo>
                  <a:close/>
                  <a:moveTo>
                    <a:pt x="1499" y="2203"/>
                  </a:moveTo>
                  <a:lnTo>
                    <a:pt x="1443" y="2203"/>
                  </a:lnTo>
                  <a:lnTo>
                    <a:pt x="1443" y="2260"/>
                  </a:lnTo>
                  <a:lnTo>
                    <a:pt x="1499" y="2260"/>
                  </a:lnTo>
                  <a:lnTo>
                    <a:pt x="1499" y="2203"/>
                  </a:lnTo>
                  <a:close/>
                  <a:moveTo>
                    <a:pt x="1579" y="2203"/>
                  </a:moveTo>
                  <a:lnTo>
                    <a:pt x="1523" y="2203"/>
                  </a:lnTo>
                  <a:lnTo>
                    <a:pt x="1523" y="2260"/>
                  </a:lnTo>
                  <a:lnTo>
                    <a:pt x="1579" y="2260"/>
                  </a:lnTo>
                  <a:lnTo>
                    <a:pt x="1579" y="2203"/>
                  </a:lnTo>
                  <a:close/>
                  <a:moveTo>
                    <a:pt x="1659" y="2203"/>
                  </a:moveTo>
                  <a:lnTo>
                    <a:pt x="1604" y="2203"/>
                  </a:lnTo>
                  <a:lnTo>
                    <a:pt x="1604" y="2260"/>
                  </a:lnTo>
                  <a:lnTo>
                    <a:pt x="1659" y="2260"/>
                  </a:lnTo>
                  <a:lnTo>
                    <a:pt x="1659" y="2203"/>
                  </a:lnTo>
                  <a:close/>
                  <a:moveTo>
                    <a:pt x="1739" y="2203"/>
                  </a:moveTo>
                  <a:lnTo>
                    <a:pt x="1684" y="2203"/>
                  </a:lnTo>
                  <a:lnTo>
                    <a:pt x="1684" y="2260"/>
                  </a:lnTo>
                  <a:lnTo>
                    <a:pt x="1739" y="2260"/>
                  </a:lnTo>
                  <a:lnTo>
                    <a:pt x="1739" y="2203"/>
                  </a:lnTo>
                  <a:close/>
                  <a:moveTo>
                    <a:pt x="1820" y="2203"/>
                  </a:moveTo>
                  <a:lnTo>
                    <a:pt x="1764" y="2203"/>
                  </a:lnTo>
                  <a:lnTo>
                    <a:pt x="1764" y="2260"/>
                  </a:lnTo>
                  <a:lnTo>
                    <a:pt x="1820" y="2260"/>
                  </a:lnTo>
                  <a:lnTo>
                    <a:pt x="1820" y="2203"/>
                  </a:lnTo>
                  <a:close/>
                  <a:moveTo>
                    <a:pt x="1899" y="2203"/>
                  </a:moveTo>
                  <a:lnTo>
                    <a:pt x="1844" y="2203"/>
                  </a:lnTo>
                  <a:lnTo>
                    <a:pt x="1844" y="2260"/>
                  </a:lnTo>
                  <a:lnTo>
                    <a:pt x="1899" y="2260"/>
                  </a:lnTo>
                  <a:lnTo>
                    <a:pt x="1899" y="2203"/>
                  </a:lnTo>
                  <a:close/>
                  <a:moveTo>
                    <a:pt x="3342" y="2203"/>
                  </a:moveTo>
                  <a:lnTo>
                    <a:pt x="3287" y="2203"/>
                  </a:lnTo>
                  <a:lnTo>
                    <a:pt x="3287" y="2260"/>
                  </a:lnTo>
                  <a:lnTo>
                    <a:pt x="3342" y="2260"/>
                  </a:lnTo>
                  <a:lnTo>
                    <a:pt x="3342" y="2203"/>
                  </a:lnTo>
                  <a:close/>
                  <a:moveTo>
                    <a:pt x="4144" y="2203"/>
                  </a:moveTo>
                  <a:lnTo>
                    <a:pt x="4088" y="2203"/>
                  </a:lnTo>
                  <a:lnTo>
                    <a:pt x="4088" y="2260"/>
                  </a:lnTo>
                  <a:lnTo>
                    <a:pt x="4144" y="2260"/>
                  </a:lnTo>
                  <a:lnTo>
                    <a:pt x="4144" y="2203"/>
                  </a:lnTo>
                  <a:close/>
                  <a:moveTo>
                    <a:pt x="4225" y="2203"/>
                  </a:moveTo>
                  <a:lnTo>
                    <a:pt x="4169" y="2203"/>
                  </a:lnTo>
                  <a:lnTo>
                    <a:pt x="4169" y="2260"/>
                  </a:lnTo>
                  <a:lnTo>
                    <a:pt x="4225" y="2260"/>
                  </a:lnTo>
                  <a:lnTo>
                    <a:pt x="4225" y="2203"/>
                  </a:lnTo>
                  <a:close/>
                  <a:moveTo>
                    <a:pt x="4304" y="2203"/>
                  </a:moveTo>
                  <a:lnTo>
                    <a:pt x="4249" y="2203"/>
                  </a:lnTo>
                  <a:lnTo>
                    <a:pt x="4249" y="2260"/>
                  </a:lnTo>
                  <a:lnTo>
                    <a:pt x="4304" y="2260"/>
                  </a:lnTo>
                  <a:lnTo>
                    <a:pt x="4304" y="2203"/>
                  </a:lnTo>
                  <a:close/>
                  <a:moveTo>
                    <a:pt x="4625" y="2203"/>
                  </a:moveTo>
                  <a:lnTo>
                    <a:pt x="4569" y="2203"/>
                  </a:lnTo>
                  <a:lnTo>
                    <a:pt x="4569" y="2260"/>
                  </a:lnTo>
                  <a:lnTo>
                    <a:pt x="4625" y="2260"/>
                  </a:lnTo>
                  <a:lnTo>
                    <a:pt x="4625" y="2203"/>
                  </a:lnTo>
                  <a:close/>
                  <a:moveTo>
                    <a:pt x="4705" y="2203"/>
                  </a:moveTo>
                  <a:lnTo>
                    <a:pt x="4650" y="2203"/>
                  </a:lnTo>
                  <a:lnTo>
                    <a:pt x="4650" y="2260"/>
                  </a:lnTo>
                  <a:lnTo>
                    <a:pt x="4705" y="2260"/>
                  </a:lnTo>
                  <a:lnTo>
                    <a:pt x="4705" y="2203"/>
                  </a:lnTo>
                  <a:close/>
                  <a:moveTo>
                    <a:pt x="4785" y="2203"/>
                  </a:moveTo>
                  <a:lnTo>
                    <a:pt x="4730" y="2203"/>
                  </a:lnTo>
                  <a:lnTo>
                    <a:pt x="4730" y="2260"/>
                  </a:lnTo>
                  <a:lnTo>
                    <a:pt x="4785" y="2260"/>
                  </a:lnTo>
                  <a:lnTo>
                    <a:pt x="4785" y="2203"/>
                  </a:lnTo>
                  <a:close/>
                  <a:moveTo>
                    <a:pt x="55" y="2115"/>
                  </a:moveTo>
                  <a:lnTo>
                    <a:pt x="0" y="2115"/>
                  </a:lnTo>
                  <a:lnTo>
                    <a:pt x="0" y="2171"/>
                  </a:lnTo>
                  <a:lnTo>
                    <a:pt x="55" y="2171"/>
                  </a:lnTo>
                  <a:lnTo>
                    <a:pt x="55" y="2115"/>
                  </a:lnTo>
                  <a:close/>
                  <a:moveTo>
                    <a:pt x="136" y="2115"/>
                  </a:moveTo>
                  <a:lnTo>
                    <a:pt x="80" y="2115"/>
                  </a:lnTo>
                  <a:lnTo>
                    <a:pt x="80" y="2171"/>
                  </a:lnTo>
                  <a:lnTo>
                    <a:pt x="136" y="2171"/>
                  </a:lnTo>
                  <a:lnTo>
                    <a:pt x="136" y="2115"/>
                  </a:lnTo>
                  <a:close/>
                  <a:moveTo>
                    <a:pt x="216" y="2115"/>
                  </a:moveTo>
                  <a:lnTo>
                    <a:pt x="160" y="2115"/>
                  </a:lnTo>
                  <a:lnTo>
                    <a:pt x="160" y="2171"/>
                  </a:lnTo>
                  <a:lnTo>
                    <a:pt x="216" y="2171"/>
                  </a:lnTo>
                  <a:lnTo>
                    <a:pt x="216" y="2115"/>
                  </a:lnTo>
                  <a:close/>
                  <a:moveTo>
                    <a:pt x="296" y="2115"/>
                  </a:moveTo>
                  <a:lnTo>
                    <a:pt x="241" y="2115"/>
                  </a:lnTo>
                  <a:lnTo>
                    <a:pt x="241" y="2171"/>
                  </a:lnTo>
                  <a:lnTo>
                    <a:pt x="296" y="2171"/>
                  </a:lnTo>
                  <a:lnTo>
                    <a:pt x="296" y="2115"/>
                  </a:lnTo>
                  <a:close/>
                  <a:moveTo>
                    <a:pt x="376" y="2115"/>
                  </a:moveTo>
                  <a:lnTo>
                    <a:pt x="320" y="2115"/>
                  </a:lnTo>
                  <a:lnTo>
                    <a:pt x="320" y="2171"/>
                  </a:lnTo>
                  <a:lnTo>
                    <a:pt x="376" y="2171"/>
                  </a:lnTo>
                  <a:lnTo>
                    <a:pt x="376" y="2115"/>
                  </a:lnTo>
                  <a:close/>
                  <a:moveTo>
                    <a:pt x="457" y="2115"/>
                  </a:moveTo>
                  <a:lnTo>
                    <a:pt x="401" y="2115"/>
                  </a:lnTo>
                  <a:lnTo>
                    <a:pt x="401" y="2171"/>
                  </a:lnTo>
                  <a:lnTo>
                    <a:pt x="457" y="2171"/>
                  </a:lnTo>
                  <a:lnTo>
                    <a:pt x="457" y="2115"/>
                  </a:lnTo>
                  <a:close/>
                  <a:moveTo>
                    <a:pt x="536" y="2115"/>
                  </a:moveTo>
                  <a:lnTo>
                    <a:pt x="481" y="2115"/>
                  </a:lnTo>
                  <a:lnTo>
                    <a:pt x="481" y="2171"/>
                  </a:lnTo>
                  <a:lnTo>
                    <a:pt x="536" y="2171"/>
                  </a:lnTo>
                  <a:lnTo>
                    <a:pt x="536" y="2115"/>
                  </a:lnTo>
                  <a:close/>
                  <a:moveTo>
                    <a:pt x="938" y="2115"/>
                  </a:moveTo>
                  <a:lnTo>
                    <a:pt x="882" y="2115"/>
                  </a:lnTo>
                  <a:lnTo>
                    <a:pt x="882" y="2171"/>
                  </a:lnTo>
                  <a:lnTo>
                    <a:pt x="938" y="2171"/>
                  </a:lnTo>
                  <a:lnTo>
                    <a:pt x="938" y="2115"/>
                  </a:lnTo>
                  <a:close/>
                  <a:moveTo>
                    <a:pt x="1018" y="2115"/>
                  </a:moveTo>
                  <a:lnTo>
                    <a:pt x="962" y="2115"/>
                  </a:lnTo>
                  <a:lnTo>
                    <a:pt x="962" y="2171"/>
                  </a:lnTo>
                  <a:lnTo>
                    <a:pt x="1018" y="2171"/>
                  </a:lnTo>
                  <a:lnTo>
                    <a:pt x="1018" y="2115"/>
                  </a:lnTo>
                  <a:close/>
                  <a:moveTo>
                    <a:pt x="1098" y="2115"/>
                  </a:moveTo>
                  <a:lnTo>
                    <a:pt x="1042" y="2115"/>
                  </a:lnTo>
                  <a:lnTo>
                    <a:pt x="1042" y="2171"/>
                  </a:lnTo>
                  <a:lnTo>
                    <a:pt x="1098" y="2171"/>
                  </a:lnTo>
                  <a:lnTo>
                    <a:pt x="1098" y="2115"/>
                  </a:lnTo>
                  <a:close/>
                  <a:moveTo>
                    <a:pt x="1339" y="2115"/>
                  </a:moveTo>
                  <a:lnTo>
                    <a:pt x="1282" y="2115"/>
                  </a:lnTo>
                  <a:lnTo>
                    <a:pt x="1282" y="2171"/>
                  </a:lnTo>
                  <a:lnTo>
                    <a:pt x="1339" y="2171"/>
                  </a:lnTo>
                  <a:lnTo>
                    <a:pt x="1339" y="2115"/>
                  </a:lnTo>
                  <a:close/>
                  <a:moveTo>
                    <a:pt x="1418" y="2115"/>
                  </a:moveTo>
                  <a:lnTo>
                    <a:pt x="1363" y="2115"/>
                  </a:lnTo>
                  <a:lnTo>
                    <a:pt x="1363" y="2171"/>
                  </a:lnTo>
                  <a:lnTo>
                    <a:pt x="1418" y="2171"/>
                  </a:lnTo>
                  <a:lnTo>
                    <a:pt x="1418" y="2115"/>
                  </a:lnTo>
                  <a:close/>
                  <a:moveTo>
                    <a:pt x="1499" y="2115"/>
                  </a:moveTo>
                  <a:lnTo>
                    <a:pt x="1443" y="2115"/>
                  </a:lnTo>
                  <a:lnTo>
                    <a:pt x="1443" y="2171"/>
                  </a:lnTo>
                  <a:lnTo>
                    <a:pt x="1499" y="2171"/>
                  </a:lnTo>
                  <a:lnTo>
                    <a:pt x="1499" y="2115"/>
                  </a:lnTo>
                  <a:close/>
                  <a:moveTo>
                    <a:pt x="1579" y="2115"/>
                  </a:moveTo>
                  <a:lnTo>
                    <a:pt x="1523" y="2115"/>
                  </a:lnTo>
                  <a:lnTo>
                    <a:pt x="1523" y="2171"/>
                  </a:lnTo>
                  <a:lnTo>
                    <a:pt x="1579" y="2171"/>
                  </a:lnTo>
                  <a:lnTo>
                    <a:pt x="1579" y="2115"/>
                  </a:lnTo>
                  <a:close/>
                  <a:moveTo>
                    <a:pt x="1659" y="2115"/>
                  </a:moveTo>
                  <a:lnTo>
                    <a:pt x="1604" y="2115"/>
                  </a:lnTo>
                  <a:lnTo>
                    <a:pt x="1604" y="2171"/>
                  </a:lnTo>
                  <a:lnTo>
                    <a:pt x="1659" y="2171"/>
                  </a:lnTo>
                  <a:lnTo>
                    <a:pt x="1659" y="2115"/>
                  </a:lnTo>
                  <a:close/>
                  <a:moveTo>
                    <a:pt x="1820" y="2115"/>
                  </a:moveTo>
                  <a:lnTo>
                    <a:pt x="1764" y="2115"/>
                  </a:lnTo>
                  <a:lnTo>
                    <a:pt x="1764" y="2171"/>
                  </a:lnTo>
                  <a:lnTo>
                    <a:pt x="1820" y="2171"/>
                  </a:lnTo>
                  <a:lnTo>
                    <a:pt x="1820" y="2115"/>
                  </a:lnTo>
                  <a:close/>
                  <a:moveTo>
                    <a:pt x="1899" y="2115"/>
                  </a:moveTo>
                  <a:lnTo>
                    <a:pt x="1844" y="2115"/>
                  </a:lnTo>
                  <a:lnTo>
                    <a:pt x="1844" y="2171"/>
                  </a:lnTo>
                  <a:lnTo>
                    <a:pt x="1899" y="2171"/>
                  </a:lnTo>
                  <a:lnTo>
                    <a:pt x="1899" y="2115"/>
                  </a:lnTo>
                  <a:close/>
                  <a:moveTo>
                    <a:pt x="3182" y="2115"/>
                  </a:moveTo>
                  <a:lnTo>
                    <a:pt x="3127" y="2115"/>
                  </a:lnTo>
                  <a:lnTo>
                    <a:pt x="3127" y="2171"/>
                  </a:lnTo>
                  <a:lnTo>
                    <a:pt x="3182" y="2171"/>
                  </a:lnTo>
                  <a:lnTo>
                    <a:pt x="3182" y="2115"/>
                  </a:lnTo>
                  <a:close/>
                  <a:moveTo>
                    <a:pt x="3263" y="2115"/>
                  </a:moveTo>
                  <a:lnTo>
                    <a:pt x="3207" y="2115"/>
                  </a:lnTo>
                  <a:lnTo>
                    <a:pt x="3207" y="2171"/>
                  </a:lnTo>
                  <a:lnTo>
                    <a:pt x="3263" y="2171"/>
                  </a:lnTo>
                  <a:lnTo>
                    <a:pt x="3263" y="2115"/>
                  </a:lnTo>
                  <a:close/>
                  <a:moveTo>
                    <a:pt x="3342" y="2115"/>
                  </a:moveTo>
                  <a:lnTo>
                    <a:pt x="3287" y="2115"/>
                  </a:lnTo>
                  <a:lnTo>
                    <a:pt x="3287" y="2171"/>
                  </a:lnTo>
                  <a:lnTo>
                    <a:pt x="3342" y="2171"/>
                  </a:lnTo>
                  <a:lnTo>
                    <a:pt x="3342" y="2115"/>
                  </a:lnTo>
                  <a:close/>
                  <a:moveTo>
                    <a:pt x="4144" y="2115"/>
                  </a:moveTo>
                  <a:lnTo>
                    <a:pt x="4088" y="2115"/>
                  </a:lnTo>
                  <a:lnTo>
                    <a:pt x="4088" y="2171"/>
                  </a:lnTo>
                  <a:lnTo>
                    <a:pt x="4144" y="2171"/>
                  </a:lnTo>
                  <a:lnTo>
                    <a:pt x="4144" y="2115"/>
                  </a:lnTo>
                  <a:close/>
                  <a:moveTo>
                    <a:pt x="4225" y="2115"/>
                  </a:moveTo>
                  <a:lnTo>
                    <a:pt x="4169" y="2115"/>
                  </a:lnTo>
                  <a:lnTo>
                    <a:pt x="4169" y="2171"/>
                  </a:lnTo>
                  <a:lnTo>
                    <a:pt x="4225" y="2171"/>
                  </a:lnTo>
                  <a:lnTo>
                    <a:pt x="4225" y="2115"/>
                  </a:lnTo>
                  <a:close/>
                  <a:moveTo>
                    <a:pt x="4304" y="2115"/>
                  </a:moveTo>
                  <a:lnTo>
                    <a:pt x="4249" y="2115"/>
                  </a:lnTo>
                  <a:lnTo>
                    <a:pt x="4249" y="2171"/>
                  </a:lnTo>
                  <a:lnTo>
                    <a:pt x="4304" y="2171"/>
                  </a:lnTo>
                  <a:lnTo>
                    <a:pt x="4304" y="2115"/>
                  </a:lnTo>
                  <a:close/>
                  <a:moveTo>
                    <a:pt x="4385" y="2115"/>
                  </a:moveTo>
                  <a:lnTo>
                    <a:pt x="4329" y="2115"/>
                  </a:lnTo>
                  <a:lnTo>
                    <a:pt x="4329" y="2171"/>
                  </a:lnTo>
                  <a:lnTo>
                    <a:pt x="4385" y="2171"/>
                  </a:lnTo>
                  <a:lnTo>
                    <a:pt x="4385" y="2115"/>
                  </a:lnTo>
                  <a:close/>
                  <a:moveTo>
                    <a:pt x="4465" y="2115"/>
                  </a:moveTo>
                  <a:lnTo>
                    <a:pt x="4409" y="2115"/>
                  </a:lnTo>
                  <a:lnTo>
                    <a:pt x="4409" y="2171"/>
                  </a:lnTo>
                  <a:lnTo>
                    <a:pt x="4465" y="2171"/>
                  </a:lnTo>
                  <a:lnTo>
                    <a:pt x="4465" y="2115"/>
                  </a:lnTo>
                  <a:close/>
                  <a:moveTo>
                    <a:pt x="4545" y="2115"/>
                  </a:moveTo>
                  <a:lnTo>
                    <a:pt x="4490" y="2115"/>
                  </a:lnTo>
                  <a:lnTo>
                    <a:pt x="4490" y="2171"/>
                  </a:lnTo>
                  <a:lnTo>
                    <a:pt x="4545" y="2171"/>
                  </a:lnTo>
                  <a:lnTo>
                    <a:pt x="4545" y="2115"/>
                  </a:lnTo>
                  <a:close/>
                  <a:moveTo>
                    <a:pt x="4625" y="2115"/>
                  </a:moveTo>
                  <a:lnTo>
                    <a:pt x="4569" y="2115"/>
                  </a:lnTo>
                  <a:lnTo>
                    <a:pt x="4569" y="2171"/>
                  </a:lnTo>
                  <a:lnTo>
                    <a:pt x="4625" y="2171"/>
                  </a:lnTo>
                  <a:lnTo>
                    <a:pt x="4625" y="2115"/>
                  </a:lnTo>
                  <a:close/>
                  <a:moveTo>
                    <a:pt x="4705" y="2115"/>
                  </a:moveTo>
                  <a:lnTo>
                    <a:pt x="4650" y="2115"/>
                  </a:lnTo>
                  <a:lnTo>
                    <a:pt x="4650" y="2171"/>
                  </a:lnTo>
                  <a:lnTo>
                    <a:pt x="4705" y="2171"/>
                  </a:lnTo>
                  <a:lnTo>
                    <a:pt x="4705" y="2115"/>
                  </a:lnTo>
                  <a:close/>
                  <a:moveTo>
                    <a:pt x="55" y="2026"/>
                  </a:moveTo>
                  <a:lnTo>
                    <a:pt x="0" y="2026"/>
                  </a:lnTo>
                  <a:lnTo>
                    <a:pt x="0" y="2082"/>
                  </a:lnTo>
                  <a:lnTo>
                    <a:pt x="55" y="2082"/>
                  </a:lnTo>
                  <a:lnTo>
                    <a:pt x="55" y="2026"/>
                  </a:lnTo>
                  <a:close/>
                  <a:moveTo>
                    <a:pt x="136" y="2026"/>
                  </a:moveTo>
                  <a:lnTo>
                    <a:pt x="80" y="2026"/>
                  </a:lnTo>
                  <a:lnTo>
                    <a:pt x="80" y="2082"/>
                  </a:lnTo>
                  <a:lnTo>
                    <a:pt x="136" y="2082"/>
                  </a:lnTo>
                  <a:lnTo>
                    <a:pt x="136" y="2026"/>
                  </a:lnTo>
                  <a:close/>
                  <a:moveTo>
                    <a:pt x="216" y="2026"/>
                  </a:moveTo>
                  <a:lnTo>
                    <a:pt x="160" y="2026"/>
                  </a:lnTo>
                  <a:lnTo>
                    <a:pt x="160" y="2082"/>
                  </a:lnTo>
                  <a:lnTo>
                    <a:pt x="216" y="2082"/>
                  </a:lnTo>
                  <a:lnTo>
                    <a:pt x="216" y="2026"/>
                  </a:lnTo>
                  <a:close/>
                  <a:moveTo>
                    <a:pt x="296" y="2026"/>
                  </a:moveTo>
                  <a:lnTo>
                    <a:pt x="241" y="2026"/>
                  </a:lnTo>
                  <a:lnTo>
                    <a:pt x="241" y="2082"/>
                  </a:lnTo>
                  <a:lnTo>
                    <a:pt x="296" y="2082"/>
                  </a:lnTo>
                  <a:lnTo>
                    <a:pt x="296" y="2026"/>
                  </a:lnTo>
                  <a:close/>
                  <a:moveTo>
                    <a:pt x="376" y="2026"/>
                  </a:moveTo>
                  <a:lnTo>
                    <a:pt x="320" y="2026"/>
                  </a:lnTo>
                  <a:lnTo>
                    <a:pt x="320" y="2082"/>
                  </a:lnTo>
                  <a:lnTo>
                    <a:pt x="376" y="2082"/>
                  </a:lnTo>
                  <a:lnTo>
                    <a:pt x="376" y="2026"/>
                  </a:lnTo>
                  <a:close/>
                  <a:moveTo>
                    <a:pt x="938" y="2026"/>
                  </a:moveTo>
                  <a:lnTo>
                    <a:pt x="882" y="2026"/>
                  </a:lnTo>
                  <a:lnTo>
                    <a:pt x="882" y="2082"/>
                  </a:lnTo>
                  <a:lnTo>
                    <a:pt x="938" y="2082"/>
                  </a:lnTo>
                  <a:lnTo>
                    <a:pt x="938" y="2026"/>
                  </a:lnTo>
                  <a:close/>
                  <a:moveTo>
                    <a:pt x="1018" y="2026"/>
                  </a:moveTo>
                  <a:lnTo>
                    <a:pt x="962" y="2026"/>
                  </a:lnTo>
                  <a:lnTo>
                    <a:pt x="962" y="2082"/>
                  </a:lnTo>
                  <a:lnTo>
                    <a:pt x="1018" y="2082"/>
                  </a:lnTo>
                  <a:lnTo>
                    <a:pt x="1018" y="2026"/>
                  </a:lnTo>
                  <a:close/>
                  <a:moveTo>
                    <a:pt x="1098" y="2026"/>
                  </a:moveTo>
                  <a:lnTo>
                    <a:pt x="1042" y="2026"/>
                  </a:lnTo>
                  <a:lnTo>
                    <a:pt x="1042" y="2082"/>
                  </a:lnTo>
                  <a:lnTo>
                    <a:pt x="1098" y="2082"/>
                  </a:lnTo>
                  <a:lnTo>
                    <a:pt x="1098" y="2026"/>
                  </a:lnTo>
                  <a:close/>
                  <a:moveTo>
                    <a:pt x="1178" y="2026"/>
                  </a:moveTo>
                  <a:lnTo>
                    <a:pt x="1122" y="2026"/>
                  </a:lnTo>
                  <a:lnTo>
                    <a:pt x="1122" y="2082"/>
                  </a:lnTo>
                  <a:lnTo>
                    <a:pt x="1178" y="2082"/>
                  </a:lnTo>
                  <a:lnTo>
                    <a:pt x="1178" y="2026"/>
                  </a:lnTo>
                  <a:close/>
                  <a:moveTo>
                    <a:pt x="1418" y="2026"/>
                  </a:moveTo>
                  <a:lnTo>
                    <a:pt x="1363" y="2026"/>
                  </a:lnTo>
                  <a:lnTo>
                    <a:pt x="1363" y="2082"/>
                  </a:lnTo>
                  <a:lnTo>
                    <a:pt x="1418" y="2082"/>
                  </a:lnTo>
                  <a:lnTo>
                    <a:pt x="1418" y="2026"/>
                  </a:lnTo>
                  <a:close/>
                  <a:moveTo>
                    <a:pt x="1499" y="2026"/>
                  </a:moveTo>
                  <a:lnTo>
                    <a:pt x="1443" y="2026"/>
                  </a:lnTo>
                  <a:lnTo>
                    <a:pt x="1443" y="2082"/>
                  </a:lnTo>
                  <a:lnTo>
                    <a:pt x="1499" y="2082"/>
                  </a:lnTo>
                  <a:lnTo>
                    <a:pt x="1499" y="2026"/>
                  </a:lnTo>
                  <a:close/>
                  <a:moveTo>
                    <a:pt x="1579" y="2026"/>
                  </a:moveTo>
                  <a:lnTo>
                    <a:pt x="1523" y="2026"/>
                  </a:lnTo>
                  <a:lnTo>
                    <a:pt x="1523" y="2082"/>
                  </a:lnTo>
                  <a:lnTo>
                    <a:pt x="1579" y="2082"/>
                  </a:lnTo>
                  <a:lnTo>
                    <a:pt x="1579" y="2026"/>
                  </a:lnTo>
                  <a:close/>
                  <a:moveTo>
                    <a:pt x="1659" y="2026"/>
                  </a:moveTo>
                  <a:lnTo>
                    <a:pt x="1604" y="2026"/>
                  </a:lnTo>
                  <a:lnTo>
                    <a:pt x="1604" y="2082"/>
                  </a:lnTo>
                  <a:lnTo>
                    <a:pt x="1659" y="2082"/>
                  </a:lnTo>
                  <a:lnTo>
                    <a:pt x="1659" y="2026"/>
                  </a:lnTo>
                  <a:close/>
                  <a:moveTo>
                    <a:pt x="4144" y="2026"/>
                  </a:moveTo>
                  <a:lnTo>
                    <a:pt x="4088" y="2026"/>
                  </a:lnTo>
                  <a:lnTo>
                    <a:pt x="4088" y="2082"/>
                  </a:lnTo>
                  <a:lnTo>
                    <a:pt x="4144" y="2082"/>
                  </a:lnTo>
                  <a:lnTo>
                    <a:pt x="4144" y="2026"/>
                  </a:lnTo>
                  <a:close/>
                  <a:moveTo>
                    <a:pt x="4225" y="2026"/>
                  </a:moveTo>
                  <a:lnTo>
                    <a:pt x="4169" y="2026"/>
                  </a:lnTo>
                  <a:lnTo>
                    <a:pt x="4169" y="2082"/>
                  </a:lnTo>
                  <a:lnTo>
                    <a:pt x="4225" y="2082"/>
                  </a:lnTo>
                  <a:lnTo>
                    <a:pt x="4225" y="2026"/>
                  </a:lnTo>
                  <a:close/>
                  <a:moveTo>
                    <a:pt x="4304" y="2026"/>
                  </a:moveTo>
                  <a:lnTo>
                    <a:pt x="4249" y="2026"/>
                  </a:lnTo>
                  <a:lnTo>
                    <a:pt x="4249" y="2082"/>
                  </a:lnTo>
                  <a:lnTo>
                    <a:pt x="4304" y="2082"/>
                  </a:lnTo>
                  <a:lnTo>
                    <a:pt x="4304" y="2026"/>
                  </a:lnTo>
                  <a:close/>
                  <a:moveTo>
                    <a:pt x="4385" y="2026"/>
                  </a:moveTo>
                  <a:lnTo>
                    <a:pt x="4329" y="2026"/>
                  </a:lnTo>
                  <a:lnTo>
                    <a:pt x="4329" y="2082"/>
                  </a:lnTo>
                  <a:lnTo>
                    <a:pt x="4385" y="2082"/>
                  </a:lnTo>
                  <a:lnTo>
                    <a:pt x="4385" y="2026"/>
                  </a:lnTo>
                  <a:close/>
                  <a:moveTo>
                    <a:pt x="4465" y="2026"/>
                  </a:moveTo>
                  <a:lnTo>
                    <a:pt x="4409" y="2026"/>
                  </a:lnTo>
                  <a:lnTo>
                    <a:pt x="4409" y="2082"/>
                  </a:lnTo>
                  <a:lnTo>
                    <a:pt x="4465" y="2082"/>
                  </a:lnTo>
                  <a:lnTo>
                    <a:pt x="4465" y="2026"/>
                  </a:lnTo>
                  <a:close/>
                  <a:moveTo>
                    <a:pt x="4545" y="2026"/>
                  </a:moveTo>
                  <a:lnTo>
                    <a:pt x="4490" y="2026"/>
                  </a:lnTo>
                  <a:lnTo>
                    <a:pt x="4490" y="2082"/>
                  </a:lnTo>
                  <a:lnTo>
                    <a:pt x="4545" y="2082"/>
                  </a:lnTo>
                  <a:lnTo>
                    <a:pt x="4545" y="2026"/>
                  </a:lnTo>
                  <a:close/>
                  <a:moveTo>
                    <a:pt x="4625" y="2026"/>
                  </a:moveTo>
                  <a:lnTo>
                    <a:pt x="4569" y="2026"/>
                  </a:lnTo>
                  <a:lnTo>
                    <a:pt x="4569" y="2082"/>
                  </a:lnTo>
                  <a:lnTo>
                    <a:pt x="4625" y="2082"/>
                  </a:lnTo>
                  <a:lnTo>
                    <a:pt x="4625" y="2026"/>
                  </a:lnTo>
                  <a:close/>
                  <a:moveTo>
                    <a:pt x="4705" y="2026"/>
                  </a:moveTo>
                  <a:lnTo>
                    <a:pt x="4650" y="2026"/>
                  </a:lnTo>
                  <a:lnTo>
                    <a:pt x="4650" y="2082"/>
                  </a:lnTo>
                  <a:lnTo>
                    <a:pt x="4705" y="2082"/>
                  </a:lnTo>
                  <a:lnTo>
                    <a:pt x="4705" y="2026"/>
                  </a:lnTo>
                  <a:close/>
                  <a:moveTo>
                    <a:pt x="4785" y="2026"/>
                  </a:moveTo>
                  <a:lnTo>
                    <a:pt x="4730" y="2026"/>
                  </a:lnTo>
                  <a:lnTo>
                    <a:pt x="4730" y="2082"/>
                  </a:lnTo>
                  <a:lnTo>
                    <a:pt x="4785" y="2082"/>
                  </a:lnTo>
                  <a:lnTo>
                    <a:pt x="4785" y="2026"/>
                  </a:lnTo>
                  <a:close/>
                  <a:moveTo>
                    <a:pt x="55" y="1937"/>
                  </a:moveTo>
                  <a:lnTo>
                    <a:pt x="0" y="1937"/>
                  </a:lnTo>
                  <a:lnTo>
                    <a:pt x="0" y="1994"/>
                  </a:lnTo>
                  <a:lnTo>
                    <a:pt x="55" y="1994"/>
                  </a:lnTo>
                  <a:lnTo>
                    <a:pt x="55" y="1937"/>
                  </a:lnTo>
                  <a:close/>
                  <a:moveTo>
                    <a:pt x="136" y="1937"/>
                  </a:moveTo>
                  <a:lnTo>
                    <a:pt x="80" y="1937"/>
                  </a:lnTo>
                  <a:lnTo>
                    <a:pt x="80" y="1994"/>
                  </a:lnTo>
                  <a:lnTo>
                    <a:pt x="136" y="1994"/>
                  </a:lnTo>
                  <a:lnTo>
                    <a:pt x="136" y="1937"/>
                  </a:lnTo>
                  <a:close/>
                  <a:moveTo>
                    <a:pt x="216" y="1937"/>
                  </a:moveTo>
                  <a:lnTo>
                    <a:pt x="160" y="1937"/>
                  </a:lnTo>
                  <a:lnTo>
                    <a:pt x="160" y="1994"/>
                  </a:lnTo>
                  <a:lnTo>
                    <a:pt x="216" y="1994"/>
                  </a:lnTo>
                  <a:lnTo>
                    <a:pt x="216" y="1937"/>
                  </a:lnTo>
                  <a:close/>
                  <a:moveTo>
                    <a:pt x="296" y="1937"/>
                  </a:moveTo>
                  <a:lnTo>
                    <a:pt x="241" y="1937"/>
                  </a:lnTo>
                  <a:lnTo>
                    <a:pt x="241" y="1994"/>
                  </a:lnTo>
                  <a:lnTo>
                    <a:pt x="296" y="1994"/>
                  </a:lnTo>
                  <a:lnTo>
                    <a:pt x="296" y="1937"/>
                  </a:lnTo>
                  <a:close/>
                  <a:moveTo>
                    <a:pt x="536" y="1937"/>
                  </a:moveTo>
                  <a:lnTo>
                    <a:pt x="481" y="1937"/>
                  </a:lnTo>
                  <a:lnTo>
                    <a:pt x="481" y="1994"/>
                  </a:lnTo>
                  <a:lnTo>
                    <a:pt x="536" y="1994"/>
                  </a:lnTo>
                  <a:lnTo>
                    <a:pt x="536" y="1937"/>
                  </a:lnTo>
                  <a:close/>
                  <a:moveTo>
                    <a:pt x="617" y="1937"/>
                  </a:moveTo>
                  <a:lnTo>
                    <a:pt x="561" y="1937"/>
                  </a:lnTo>
                  <a:lnTo>
                    <a:pt x="561" y="1994"/>
                  </a:lnTo>
                  <a:lnTo>
                    <a:pt x="617" y="1994"/>
                  </a:lnTo>
                  <a:lnTo>
                    <a:pt x="617" y="1937"/>
                  </a:lnTo>
                  <a:close/>
                  <a:moveTo>
                    <a:pt x="697" y="1937"/>
                  </a:moveTo>
                  <a:lnTo>
                    <a:pt x="641" y="1937"/>
                  </a:lnTo>
                  <a:lnTo>
                    <a:pt x="641" y="1994"/>
                  </a:lnTo>
                  <a:lnTo>
                    <a:pt x="697" y="1994"/>
                  </a:lnTo>
                  <a:lnTo>
                    <a:pt x="697" y="1937"/>
                  </a:lnTo>
                  <a:close/>
                  <a:moveTo>
                    <a:pt x="1018" y="1937"/>
                  </a:moveTo>
                  <a:lnTo>
                    <a:pt x="962" y="1937"/>
                  </a:lnTo>
                  <a:lnTo>
                    <a:pt x="962" y="1994"/>
                  </a:lnTo>
                  <a:lnTo>
                    <a:pt x="1018" y="1994"/>
                  </a:lnTo>
                  <a:lnTo>
                    <a:pt x="1018" y="1937"/>
                  </a:lnTo>
                  <a:close/>
                  <a:moveTo>
                    <a:pt x="1098" y="1937"/>
                  </a:moveTo>
                  <a:lnTo>
                    <a:pt x="1042" y="1937"/>
                  </a:lnTo>
                  <a:lnTo>
                    <a:pt x="1042" y="1994"/>
                  </a:lnTo>
                  <a:lnTo>
                    <a:pt x="1098" y="1994"/>
                  </a:lnTo>
                  <a:lnTo>
                    <a:pt x="1098" y="1937"/>
                  </a:lnTo>
                  <a:close/>
                  <a:moveTo>
                    <a:pt x="1178" y="1937"/>
                  </a:moveTo>
                  <a:lnTo>
                    <a:pt x="1122" y="1937"/>
                  </a:lnTo>
                  <a:lnTo>
                    <a:pt x="1122" y="1994"/>
                  </a:lnTo>
                  <a:lnTo>
                    <a:pt x="1178" y="1994"/>
                  </a:lnTo>
                  <a:lnTo>
                    <a:pt x="1178" y="1937"/>
                  </a:lnTo>
                  <a:close/>
                  <a:moveTo>
                    <a:pt x="1258" y="1937"/>
                  </a:moveTo>
                  <a:lnTo>
                    <a:pt x="1203" y="1937"/>
                  </a:lnTo>
                  <a:lnTo>
                    <a:pt x="1203" y="1994"/>
                  </a:lnTo>
                  <a:lnTo>
                    <a:pt x="1258" y="1994"/>
                  </a:lnTo>
                  <a:lnTo>
                    <a:pt x="1258" y="1937"/>
                  </a:lnTo>
                  <a:close/>
                  <a:moveTo>
                    <a:pt x="1339" y="1937"/>
                  </a:moveTo>
                  <a:lnTo>
                    <a:pt x="1282" y="1937"/>
                  </a:lnTo>
                  <a:lnTo>
                    <a:pt x="1282" y="1994"/>
                  </a:lnTo>
                  <a:lnTo>
                    <a:pt x="1339" y="1994"/>
                  </a:lnTo>
                  <a:lnTo>
                    <a:pt x="1339" y="1937"/>
                  </a:lnTo>
                  <a:close/>
                  <a:moveTo>
                    <a:pt x="1418" y="1937"/>
                  </a:moveTo>
                  <a:lnTo>
                    <a:pt x="1363" y="1937"/>
                  </a:lnTo>
                  <a:lnTo>
                    <a:pt x="1363" y="1994"/>
                  </a:lnTo>
                  <a:lnTo>
                    <a:pt x="1418" y="1994"/>
                  </a:lnTo>
                  <a:lnTo>
                    <a:pt x="1418" y="1937"/>
                  </a:lnTo>
                  <a:close/>
                  <a:moveTo>
                    <a:pt x="1499" y="1937"/>
                  </a:moveTo>
                  <a:lnTo>
                    <a:pt x="1443" y="1937"/>
                  </a:lnTo>
                  <a:lnTo>
                    <a:pt x="1443" y="1994"/>
                  </a:lnTo>
                  <a:lnTo>
                    <a:pt x="1499" y="1994"/>
                  </a:lnTo>
                  <a:lnTo>
                    <a:pt x="1499" y="1937"/>
                  </a:lnTo>
                  <a:close/>
                  <a:moveTo>
                    <a:pt x="1579" y="1937"/>
                  </a:moveTo>
                  <a:lnTo>
                    <a:pt x="1523" y="1937"/>
                  </a:lnTo>
                  <a:lnTo>
                    <a:pt x="1523" y="1994"/>
                  </a:lnTo>
                  <a:lnTo>
                    <a:pt x="1579" y="1994"/>
                  </a:lnTo>
                  <a:lnTo>
                    <a:pt x="1579" y="1937"/>
                  </a:lnTo>
                  <a:close/>
                  <a:moveTo>
                    <a:pt x="1659" y="1937"/>
                  </a:moveTo>
                  <a:lnTo>
                    <a:pt x="1604" y="1937"/>
                  </a:lnTo>
                  <a:lnTo>
                    <a:pt x="1604" y="1994"/>
                  </a:lnTo>
                  <a:lnTo>
                    <a:pt x="1659" y="1994"/>
                  </a:lnTo>
                  <a:lnTo>
                    <a:pt x="1659" y="1937"/>
                  </a:lnTo>
                  <a:close/>
                  <a:moveTo>
                    <a:pt x="1739" y="1937"/>
                  </a:moveTo>
                  <a:lnTo>
                    <a:pt x="1684" y="1937"/>
                  </a:lnTo>
                  <a:lnTo>
                    <a:pt x="1684" y="1994"/>
                  </a:lnTo>
                  <a:lnTo>
                    <a:pt x="1739" y="1994"/>
                  </a:lnTo>
                  <a:lnTo>
                    <a:pt x="1739" y="1937"/>
                  </a:lnTo>
                  <a:close/>
                  <a:moveTo>
                    <a:pt x="1820" y="1937"/>
                  </a:moveTo>
                  <a:lnTo>
                    <a:pt x="1764" y="1937"/>
                  </a:lnTo>
                  <a:lnTo>
                    <a:pt x="1764" y="1994"/>
                  </a:lnTo>
                  <a:lnTo>
                    <a:pt x="1820" y="1994"/>
                  </a:lnTo>
                  <a:lnTo>
                    <a:pt x="1820" y="1937"/>
                  </a:lnTo>
                  <a:close/>
                  <a:moveTo>
                    <a:pt x="4064" y="1937"/>
                  </a:moveTo>
                  <a:lnTo>
                    <a:pt x="4009" y="1937"/>
                  </a:lnTo>
                  <a:lnTo>
                    <a:pt x="4009" y="1994"/>
                  </a:lnTo>
                  <a:lnTo>
                    <a:pt x="4064" y="1994"/>
                  </a:lnTo>
                  <a:lnTo>
                    <a:pt x="4064" y="1937"/>
                  </a:lnTo>
                  <a:close/>
                  <a:moveTo>
                    <a:pt x="4144" y="1937"/>
                  </a:moveTo>
                  <a:lnTo>
                    <a:pt x="4088" y="1937"/>
                  </a:lnTo>
                  <a:lnTo>
                    <a:pt x="4088" y="1994"/>
                  </a:lnTo>
                  <a:lnTo>
                    <a:pt x="4144" y="1994"/>
                  </a:lnTo>
                  <a:lnTo>
                    <a:pt x="4144" y="1937"/>
                  </a:lnTo>
                  <a:close/>
                  <a:moveTo>
                    <a:pt x="4225" y="1937"/>
                  </a:moveTo>
                  <a:lnTo>
                    <a:pt x="4169" y="1937"/>
                  </a:lnTo>
                  <a:lnTo>
                    <a:pt x="4169" y="1994"/>
                  </a:lnTo>
                  <a:lnTo>
                    <a:pt x="4225" y="1994"/>
                  </a:lnTo>
                  <a:lnTo>
                    <a:pt x="4225" y="1937"/>
                  </a:lnTo>
                  <a:close/>
                  <a:moveTo>
                    <a:pt x="4304" y="1937"/>
                  </a:moveTo>
                  <a:lnTo>
                    <a:pt x="4249" y="1937"/>
                  </a:lnTo>
                  <a:lnTo>
                    <a:pt x="4249" y="1994"/>
                  </a:lnTo>
                  <a:lnTo>
                    <a:pt x="4304" y="1994"/>
                  </a:lnTo>
                  <a:lnTo>
                    <a:pt x="4304" y="1937"/>
                  </a:lnTo>
                  <a:close/>
                  <a:moveTo>
                    <a:pt x="4385" y="1937"/>
                  </a:moveTo>
                  <a:lnTo>
                    <a:pt x="4329" y="1937"/>
                  </a:lnTo>
                  <a:lnTo>
                    <a:pt x="4329" y="1994"/>
                  </a:lnTo>
                  <a:lnTo>
                    <a:pt x="4385" y="1994"/>
                  </a:lnTo>
                  <a:lnTo>
                    <a:pt x="4385" y="1937"/>
                  </a:lnTo>
                  <a:close/>
                  <a:moveTo>
                    <a:pt x="4465" y="1937"/>
                  </a:moveTo>
                  <a:lnTo>
                    <a:pt x="4409" y="1937"/>
                  </a:lnTo>
                  <a:lnTo>
                    <a:pt x="4409" y="1994"/>
                  </a:lnTo>
                  <a:lnTo>
                    <a:pt x="4465" y="1994"/>
                  </a:lnTo>
                  <a:lnTo>
                    <a:pt x="4465" y="1937"/>
                  </a:lnTo>
                  <a:close/>
                  <a:moveTo>
                    <a:pt x="4545" y="1937"/>
                  </a:moveTo>
                  <a:lnTo>
                    <a:pt x="4490" y="1937"/>
                  </a:lnTo>
                  <a:lnTo>
                    <a:pt x="4490" y="1994"/>
                  </a:lnTo>
                  <a:lnTo>
                    <a:pt x="4545" y="1994"/>
                  </a:lnTo>
                  <a:lnTo>
                    <a:pt x="4545" y="1937"/>
                  </a:lnTo>
                  <a:close/>
                  <a:moveTo>
                    <a:pt x="4625" y="1937"/>
                  </a:moveTo>
                  <a:lnTo>
                    <a:pt x="4569" y="1937"/>
                  </a:lnTo>
                  <a:lnTo>
                    <a:pt x="4569" y="1994"/>
                  </a:lnTo>
                  <a:lnTo>
                    <a:pt x="4625" y="1994"/>
                  </a:lnTo>
                  <a:lnTo>
                    <a:pt x="4625" y="1937"/>
                  </a:lnTo>
                  <a:close/>
                  <a:moveTo>
                    <a:pt x="4705" y="1937"/>
                  </a:moveTo>
                  <a:lnTo>
                    <a:pt x="4650" y="1937"/>
                  </a:lnTo>
                  <a:lnTo>
                    <a:pt x="4650" y="1994"/>
                  </a:lnTo>
                  <a:lnTo>
                    <a:pt x="4705" y="1994"/>
                  </a:lnTo>
                  <a:lnTo>
                    <a:pt x="4705" y="1937"/>
                  </a:lnTo>
                  <a:close/>
                  <a:moveTo>
                    <a:pt x="4785" y="1937"/>
                  </a:moveTo>
                  <a:lnTo>
                    <a:pt x="4730" y="1937"/>
                  </a:lnTo>
                  <a:lnTo>
                    <a:pt x="4730" y="1994"/>
                  </a:lnTo>
                  <a:lnTo>
                    <a:pt x="4785" y="1994"/>
                  </a:lnTo>
                  <a:lnTo>
                    <a:pt x="4785" y="1937"/>
                  </a:lnTo>
                  <a:close/>
                  <a:moveTo>
                    <a:pt x="4866" y="1937"/>
                  </a:moveTo>
                  <a:lnTo>
                    <a:pt x="4810" y="1937"/>
                  </a:lnTo>
                  <a:lnTo>
                    <a:pt x="4810" y="1994"/>
                  </a:lnTo>
                  <a:lnTo>
                    <a:pt x="4866" y="1994"/>
                  </a:lnTo>
                  <a:lnTo>
                    <a:pt x="4866" y="1937"/>
                  </a:lnTo>
                  <a:close/>
                  <a:moveTo>
                    <a:pt x="55" y="1849"/>
                  </a:moveTo>
                  <a:lnTo>
                    <a:pt x="0" y="1849"/>
                  </a:lnTo>
                  <a:lnTo>
                    <a:pt x="0" y="1905"/>
                  </a:lnTo>
                  <a:lnTo>
                    <a:pt x="55" y="1905"/>
                  </a:lnTo>
                  <a:lnTo>
                    <a:pt x="55" y="1849"/>
                  </a:lnTo>
                  <a:close/>
                  <a:moveTo>
                    <a:pt x="136" y="1849"/>
                  </a:moveTo>
                  <a:lnTo>
                    <a:pt x="80" y="1849"/>
                  </a:lnTo>
                  <a:lnTo>
                    <a:pt x="80" y="1905"/>
                  </a:lnTo>
                  <a:lnTo>
                    <a:pt x="136" y="1905"/>
                  </a:lnTo>
                  <a:lnTo>
                    <a:pt x="136" y="1849"/>
                  </a:lnTo>
                  <a:close/>
                  <a:moveTo>
                    <a:pt x="216" y="1849"/>
                  </a:moveTo>
                  <a:lnTo>
                    <a:pt x="160" y="1849"/>
                  </a:lnTo>
                  <a:lnTo>
                    <a:pt x="160" y="1905"/>
                  </a:lnTo>
                  <a:lnTo>
                    <a:pt x="216" y="1905"/>
                  </a:lnTo>
                  <a:lnTo>
                    <a:pt x="216" y="1849"/>
                  </a:lnTo>
                  <a:close/>
                  <a:moveTo>
                    <a:pt x="296" y="1849"/>
                  </a:moveTo>
                  <a:lnTo>
                    <a:pt x="241" y="1849"/>
                  </a:lnTo>
                  <a:lnTo>
                    <a:pt x="241" y="1905"/>
                  </a:lnTo>
                  <a:lnTo>
                    <a:pt x="296" y="1905"/>
                  </a:lnTo>
                  <a:lnTo>
                    <a:pt x="296" y="1849"/>
                  </a:lnTo>
                  <a:close/>
                  <a:moveTo>
                    <a:pt x="457" y="1849"/>
                  </a:moveTo>
                  <a:lnTo>
                    <a:pt x="401" y="1849"/>
                  </a:lnTo>
                  <a:lnTo>
                    <a:pt x="401" y="1905"/>
                  </a:lnTo>
                  <a:lnTo>
                    <a:pt x="457" y="1905"/>
                  </a:lnTo>
                  <a:lnTo>
                    <a:pt x="457" y="1849"/>
                  </a:lnTo>
                  <a:close/>
                  <a:moveTo>
                    <a:pt x="536" y="1849"/>
                  </a:moveTo>
                  <a:lnTo>
                    <a:pt x="481" y="1849"/>
                  </a:lnTo>
                  <a:lnTo>
                    <a:pt x="481" y="1905"/>
                  </a:lnTo>
                  <a:lnTo>
                    <a:pt x="536" y="1905"/>
                  </a:lnTo>
                  <a:lnTo>
                    <a:pt x="536" y="1849"/>
                  </a:lnTo>
                  <a:close/>
                  <a:moveTo>
                    <a:pt x="617" y="1849"/>
                  </a:moveTo>
                  <a:lnTo>
                    <a:pt x="561" y="1849"/>
                  </a:lnTo>
                  <a:lnTo>
                    <a:pt x="561" y="1905"/>
                  </a:lnTo>
                  <a:lnTo>
                    <a:pt x="617" y="1905"/>
                  </a:lnTo>
                  <a:lnTo>
                    <a:pt x="617" y="1849"/>
                  </a:lnTo>
                  <a:close/>
                  <a:moveTo>
                    <a:pt x="697" y="1849"/>
                  </a:moveTo>
                  <a:lnTo>
                    <a:pt x="641" y="1849"/>
                  </a:lnTo>
                  <a:lnTo>
                    <a:pt x="641" y="1905"/>
                  </a:lnTo>
                  <a:lnTo>
                    <a:pt x="697" y="1905"/>
                  </a:lnTo>
                  <a:lnTo>
                    <a:pt x="697" y="1849"/>
                  </a:lnTo>
                  <a:close/>
                  <a:moveTo>
                    <a:pt x="857" y="1849"/>
                  </a:moveTo>
                  <a:lnTo>
                    <a:pt x="801" y="1849"/>
                  </a:lnTo>
                  <a:lnTo>
                    <a:pt x="801" y="1905"/>
                  </a:lnTo>
                  <a:lnTo>
                    <a:pt x="857" y="1905"/>
                  </a:lnTo>
                  <a:lnTo>
                    <a:pt x="857" y="1849"/>
                  </a:lnTo>
                  <a:close/>
                  <a:moveTo>
                    <a:pt x="938" y="1849"/>
                  </a:moveTo>
                  <a:lnTo>
                    <a:pt x="882" y="1849"/>
                  </a:lnTo>
                  <a:lnTo>
                    <a:pt x="882" y="1905"/>
                  </a:lnTo>
                  <a:lnTo>
                    <a:pt x="938" y="1905"/>
                  </a:lnTo>
                  <a:lnTo>
                    <a:pt x="938" y="1849"/>
                  </a:lnTo>
                  <a:close/>
                  <a:moveTo>
                    <a:pt x="1018" y="1849"/>
                  </a:moveTo>
                  <a:lnTo>
                    <a:pt x="962" y="1849"/>
                  </a:lnTo>
                  <a:lnTo>
                    <a:pt x="962" y="1905"/>
                  </a:lnTo>
                  <a:lnTo>
                    <a:pt x="1018" y="1905"/>
                  </a:lnTo>
                  <a:lnTo>
                    <a:pt x="1018" y="1849"/>
                  </a:lnTo>
                  <a:close/>
                  <a:moveTo>
                    <a:pt x="1098" y="1849"/>
                  </a:moveTo>
                  <a:lnTo>
                    <a:pt x="1042" y="1849"/>
                  </a:lnTo>
                  <a:lnTo>
                    <a:pt x="1042" y="1905"/>
                  </a:lnTo>
                  <a:lnTo>
                    <a:pt x="1098" y="1905"/>
                  </a:lnTo>
                  <a:lnTo>
                    <a:pt x="1098" y="1849"/>
                  </a:lnTo>
                  <a:close/>
                  <a:moveTo>
                    <a:pt x="1178" y="1849"/>
                  </a:moveTo>
                  <a:lnTo>
                    <a:pt x="1122" y="1849"/>
                  </a:lnTo>
                  <a:lnTo>
                    <a:pt x="1122" y="1905"/>
                  </a:lnTo>
                  <a:lnTo>
                    <a:pt x="1178" y="1905"/>
                  </a:lnTo>
                  <a:lnTo>
                    <a:pt x="1178" y="1849"/>
                  </a:lnTo>
                  <a:close/>
                  <a:moveTo>
                    <a:pt x="1258" y="1849"/>
                  </a:moveTo>
                  <a:lnTo>
                    <a:pt x="1203" y="1849"/>
                  </a:lnTo>
                  <a:lnTo>
                    <a:pt x="1203" y="1905"/>
                  </a:lnTo>
                  <a:lnTo>
                    <a:pt x="1258" y="1905"/>
                  </a:lnTo>
                  <a:lnTo>
                    <a:pt x="1258" y="1849"/>
                  </a:lnTo>
                  <a:close/>
                  <a:moveTo>
                    <a:pt x="1339" y="1849"/>
                  </a:moveTo>
                  <a:lnTo>
                    <a:pt x="1282" y="1849"/>
                  </a:lnTo>
                  <a:lnTo>
                    <a:pt x="1282" y="1905"/>
                  </a:lnTo>
                  <a:lnTo>
                    <a:pt x="1339" y="1905"/>
                  </a:lnTo>
                  <a:lnTo>
                    <a:pt x="1339" y="1849"/>
                  </a:lnTo>
                  <a:close/>
                  <a:moveTo>
                    <a:pt x="1418" y="1849"/>
                  </a:moveTo>
                  <a:lnTo>
                    <a:pt x="1363" y="1849"/>
                  </a:lnTo>
                  <a:lnTo>
                    <a:pt x="1363" y="1905"/>
                  </a:lnTo>
                  <a:lnTo>
                    <a:pt x="1418" y="1905"/>
                  </a:lnTo>
                  <a:lnTo>
                    <a:pt x="1418" y="1849"/>
                  </a:lnTo>
                  <a:close/>
                  <a:moveTo>
                    <a:pt x="1499" y="1849"/>
                  </a:moveTo>
                  <a:lnTo>
                    <a:pt x="1443" y="1849"/>
                  </a:lnTo>
                  <a:lnTo>
                    <a:pt x="1443" y="1905"/>
                  </a:lnTo>
                  <a:lnTo>
                    <a:pt x="1499" y="1905"/>
                  </a:lnTo>
                  <a:lnTo>
                    <a:pt x="1499" y="1849"/>
                  </a:lnTo>
                  <a:close/>
                  <a:moveTo>
                    <a:pt x="1579" y="1849"/>
                  </a:moveTo>
                  <a:lnTo>
                    <a:pt x="1523" y="1849"/>
                  </a:lnTo>
                  <a:lnTo>
                    <a:pt x="1523" y="1905"/>
                  </a:lnTo>
                  <a:lnTo>
                    <a:pt x="1579" y="1905"/>
                  </a:lnTo>
                  <a:lnTo>
                    <a:pt x="1579" y="1849"/>
                  </a:lnTo>
                  <a:close/>
                  <a:moveTo>
                    <a:pt x="1659" y="1849"/>
                  </a:moveTo>
                  <a:lnTo>
                    <a:pt x="1604" y="1849"/>
                  </a:lnTo>
                  <a:lnTo>
                    <a:pt x="1604" y="1905"/>
                  </a:lnTo>
                  <a:lnTo>
                    <a:pt x="1659" y="1905"/>
                  </a:lnTo>
                  <a:lnTo>
                    <a:pt x="1659" y="1849"/>
                  </a:lnTo>
                  <a:close/>
                  <a:moveTo>
                    <a:pt x="1739" y="1849"/>
                  </a:moveTo>
                  <a:lnTo>
                    <a:pt x="1684" y="1849"/>
                  </a:lnTo>
                  <a:lnTo>
                    <a:pt x="1684" y="1905"/>
                  </a:lnTo>
                  <a:lnTo>
                    <a:pt x="1739" y="1905"/>
                  </a:lnTo>
                  <a:lnTo>
                    <a:pt x="1739" y="1849"/>
                  </a:lnTo>
                  <a:close/>
                  <a:moveTo>
                    <a:pt x="1820" y="1849"/>
                  </a:moveTo>
                  <a:lnTo>
                    <a:pt x="1764" y="1849"/>
                  </a:lnTo>
                  <a:lnTo>
                    <a:pt x="1764" y="1905"/>
                  </a:lnTo>
                  <a:lnTo>
                    <a:pt x="1820" y="1905"/>
                  </a:lnTo>
                  <a:lnTo>
                    <a:pt x="1820" y="1849"/>
                  </a:lnTo>
                  <a:close/>
                  <a:moveTo>
                    <a:pt x="1899" y="1849"/>
                  </a:moveTo>
                  <a:lnTo>
                    <a:pt x="1844" y="1849"/>
                  </a:lnTo>
                  <a:lnTo>
                    <a:pt x="1844" y="1905"/>
                  </a:lnTo>
                  <a:lnTo>
                    <a:pt x="1899" y="1905"/>
                  </a:lnTo>
                  <a:lnTo>
                    <a:pt x="1899" y="1849"/>
                  </a:lnTo>
                  <a:close/>
                  <a:moveTo>
                    <a:pt x="3984" y="1849"/>
                  </a:moveTo>
                  <a:lnTo>
                    <a:pt x="3928" y="1849"/>
                  </a:lnTo>
                  <a:lnTo>
                    <a:pt x="3928" y="1905"/>
                  </a:lnTo>
                  <a:lnTo>
                    <a:pt x="3984" y="1905"/>
                  </a:lnTo>
                  <a:lnTo>
                    <a:pt x="3984" y="1849"/>
                  </a:lnTo>
                  <a:close/>
                  <a:moveTo>
                    <a:pt x="4064" y="1849"/>
                  </a:moveTo>
                  <a:lnTo>
                    <a:pt x="4009" y="1849"/>
                  </a:lnTo>
                  <a:lnTo>
                    <a:pt x="4009" y="1905"/>
                  </a:lnTo>
                  <a:lnTo>
                    <a:pt x="4064" y="1905"/>
                  </a:lnTo>
                  <a:lnTo>
                    <a:pt x="4064" y="1849"/>
                  </a:lnTo>
                  <a:close/>
                  <a:moveTo>
                    <a:pt x="4144" y="1849"/>
                  </a:moveTo>
                  <a:lnTo>
                    <a:pt x="4088" y="1849"/>
                  </a:lnTo>
                  <a:lnTo>
                    <a:pt x="4088" y="1905"/>
                  </a:lnTo>
                  <a:lnTo>
                    <a:pt x="4144" y="1905"/>
                  </a:lnTo>
                  <a:lnTo>
                    <a:pt x="4144" y="1849"/>
                  </a:lnTo>
                  <a:close/>
                  <a:moveTo>
                    <a:pt x="4225" y="1849"/>
                  </a:moveTo>
                  <a:lnTo>
                    <a:pt x="4169" y="1849"/>
                  </a:lnTo>
                  <a:lnTo>
                    <a:pt x="4169" y="1905"/>
                  </a:lnTo>
                  <a:lnTo>
                    <a:pt x="4225" y="1905"/>
                  </a:lnTo>
                  <a:lnTo>
                    <a:pt x="4225" y="1849"/>
                  </a:lnTo>
                  <a:close/>
                  <a:moveTo>
                    <a:pt x="4304" y="1849"/>
                  </a:moveTo>
                  <a:lnTo>
                    <a:pt x="4249" y="1849"/>
                  </a:lnTo>
                  <a:lnTo>
                    <a:pt x="4249" y="1905"/>
                  </a:lnTo>
                  <a:lnTo>
                    <a:pt x="4304" y="1905"/>
                  </a:lnTo>
                  <a:lnTo>
                    <a:pt x="4304" y="1849"/>
                  </a:lnTo>
                  <a:close/>
                  <a:moveTo>
                    <a:pt x="4385" y="1849"/>
                  </a:moveTo>
                  <a:lnTo>
                    <a:pt x="4329" y="1849"/>
                  </a:lnTo>
                  <a:lnTo>
                    <a:pt x="4329" y="1905"/>
                  </a:lnTo>
                  <a:lnTo>
                    <a:pt x="4385" y="1905"/>
                  </a:lnTo>
                  <a:lnTo>
                    <a:pt x="4385" y="1849"/>
                  </a:lnTo>
                  <a:close/>
                  <a:moveTo>
                    <a:pt x="4465" y="1849"/>
                  </a:moveTo>
                  <a:lnTo>
                    <a:pt x="4409" y="1849"/>
                  </a:lnTo>
                  <a:lnTo>
                    <a:pt x="4409" y="1905"/>
                  </a:lnTo>
                  <a:lnTo>
                    <a:pt x="4465" y="1905"/>
                  </a:lnTo>
                  <a:lnTo>
                    <a:pt x="4465" y="1849"/>
                  </a:lnTo>
                  <a:close/>
                  <a:moveTo>
                    <a:pt x="4545" y="1849"/>
                  </a:moveTo>
                  <a:lnTo>
                    <a:pt x="4490" y="1849"/>
                  </a:lnTo>
                  <a:lnTo>
                    <a:pt x="4490" y="1905"/>
                  </a:lnTo>
                  <a:lnTo>
                    <a:pt x="4545" y="1905"/>
                  </a:lnTo>
                  <a:lnTo>
                    <a:pt x="4545" y="1849"/>
                  </a:lnTo>
                  <a:close/>
                  <a:moveTo>
                    <a:pt x="4625" y="1849"/>
                  </a:moveTo>
                  <a:lnTo>
                    <a:pt x="4569" y="1849"/>
                  </a:lnTo>
                  <a:lnTo>
                    <a:pt x="4569" y="1905"/>
                  </a:lnTo>
                  <a:lnTo>
                    <a:pt x="4625" y="1905"/>
                  </a:lnTo>
                  <a:lnTo>
                    <a:pt x="4625" y="1849"/>
                  </a:lnTo>
                  <a:close/>
                  <a:moveTo>
                    <a:pt x="4705" y="1849"/>
                  </a:moveTo>
                  <a:lnTo>
                    <a:pt x="4650" y="1849"/>
                  </a:lnTo>
                  <a:lnTo>
                    <a:pt x="4650" y="1905"/>
                  </a:lnTo>
                  <a:lnTo>
                    <a:pt x="4705" y="1905"/>
                  </a:lnTo>
                  <a:lnTo>
                    <a:pt x="4705" y="1849"/>
                  </a:lnTo>
                  <a:close/>
                  <a:moveTo>
                    <a:pt x="4785" y="1849"/>
                  </a:moveTo>
                  <a:lnTo>
                    <a:pt x="4730" y="1849"/>
                  </a:lnTo>
                  <a:lnTo>
                    <a:pt x="4730" y="1905"/>
                  </a:lnTo>
                  <a:lnTo>
                    <a:pt x="4785" y="1905"/>
                  </a:lnTo>
                  <a:lnTo>
                    <a:pt x="4785" y="1849"/>
                  </a:lnTo>
                  <a:close/>
                  <a:moveTo>
                    <a:pt x="4866" y="1849"/>
                  </a:moveTo>
                  <a:lnTo>
                    <a:pt x="4810" y="1849"/>
                  </a:lnTo>
                  <a:lnTo>
                    <a:pt x="4810" y="1905"/>
                  </a:lnTo>
                  <a:lnTo>
                    <a:pt x="4866" y="1905"/>
                  </a:lnTo>
                  <a:lnTo>
                    <a:pt x="4866" y="1849"/>
                  </a:lnTo>
                  <a:close/>
                  <a:moveTo>
                    <a:pt x="4945" y="1849"/>
                  </a:moveTo>
                  <a:lnTo>
                    <a:pt x="4890" y="1849"/>
                  </a:lnTo>
                  <a:lnTo>
                    <a:pt x="4890" y="1905"/>
                  </a:lnTo>
                  <a:lnTo>
                    <a:pt x="4945" y="1905"/>
                  </a:lnTo>
                  <a:lnTo>
                    <a:pt x="4945" y="1849"/>
                  </a:lnTo>
                  <a:close/>
                  <a:moveTo>
                    <a:pt x="5026" y="1849"/>
                  </a:moveTo>
                  <a:lnTo>
                    <a:pt x="4971" y="1849"/>
                  </a:lnTo>
                  <a:lnTo>
                    <a:pt x="4971" y="1905"/>
                  </a:lnTo>
                  <a:lnTo>
                    <a:pt x="5026" y="1905"/>
                  </a:lnTo>
                  <a:lnTo>
                    <a:pt x="5026" y="1849"/>
                  </a:lnTo>
                  <a:close/>
                  <a:moveTo>
                    <a:pt x="55" y="1760"/>
                  </a:moveTo>
                  <a:lnTo>
                    <a:pt x="0" y="1760"/>
                  </a:lnTo>
                  <a:lnTo>
                    <a:pt x="0" y="1817"/>
                  </a:lnTo>
                  <a:lnTo>
                    <a:pt x="55" y="1817"/>
                  </a:lnTo>
                  <a:lnTo>
                    <a:pt x="55" y="1760"/>
                  </a:lnTo>
                  <a:close/>
                  <a:moveTo>
                    <a:pt x="136" y="1760"/>
                  </a:moveTo>
                  <a:lnTo>
                    <a:pt x="80" y="1760"/>
                  </a:lnTo>
                  <a:lnTo>
                    <a:pt x="80" y="1817"/>
                  </a:lnTo>
                  <a:lnTo>
                    <a:pt x="136" y="1817"/>
                  </a:lnTo>
                  <a:lnTo>
                    <a:pt x="136" y="1760"/>
                  </a:lnTo>
                  <a:close/>
                  <a:moveTo>
                    <a:pt x="216" y="1760"/>
                  </a:moveTo>
                  <a:lnTo>
                    <a:pt x="160" y="1760"/>
                  </a:lnTo>
                  <a:lnTo>
                    <a:pt x="160" y="1817"/>
                  </a:lnTo>
                  <a:lnTo>
                    <a:pt x="216" y="1817"/>
                  </a:lnTo>
                  <a:lnTo>
                    <a:pt x="216" y="1760"/>
                  </a:lnTo>
                  <a:close/>
                  <a:moveTo>
                    <a:pt x="296" y="1760"/>
                  </a:moveTo>
                  <a:lnTo>
                    <a:pt x="241" y="1760"/>
                  </a:lnTo>
                  <a:lnTo>
                    <a:pt x="241" y="1817"/>
                  </a:lnTo>
                  <a:lnTo>
                    <a:pt x="296" y="1817"/>
                  </a:lnTo>
                  <a:lnTo>
                    <a:pt x="296" y="1760"/>
                  </a:lnTo>
                  <a:close/>
                  <a:moveTo>
                    <a:pt x="457" y="1760"/>
                  </a:moveTo>
                  <a:lnTo>
                    <a:pt x="401" y="1760"/>
                  </a:lnTo>
                  <a:lnTo>
                    <a:pt x="401" y="1817"/>
                  </a:lnTo>
                  <a:lnTo>
                    <a:pt x="457" y="1817"/>
                  </a:lnTo>
                  <a:lnTo>
                    <a:pt x="457" y="1760"/>
                  </a:lnTo>
                  <a:close/>
                  <a:moveTo>
                    <a:pt x="536" y="1760"/>
                  </a:moveTo>
                  <a:lnTo>
                    <a:pt x="481" y="1760"/>
                  </a:lnTo>
                  <a:lnTo>
                    <a:pt x="481" y="1817"/>
                  </a:lnTo>
                  <a:lnTo>
                    <a:pt x="536" y="1817"/>
                  </a:lnTo>
                  <a:lnTo>
                    <a:pt x="536" y="1760"/>
                  </a:lnTo>
                  <a:close/>
                  <a:moveTo>
                    <a:pt x="777" y="1760"/>
                  </a:moveTo>
                  <a:lnTo>
                    <a:pt x="722" y="1760"/>
                  </a:lnTo>
                  <a:lnTo>
                    <a:pt x="722" y="1817"/>
                  </a:lnTo>
                  <a:lnTo>
                    <a:pt x="777" y="1817"/>
                  </a:lnTo>
                  <a:lnTo>
                    <a:pt x="777" y="1760"/>
                  </a:lnTo>
                  <a:close/>
                  <a:moveTo>
                    <a:pt x="857" y="1760"/>
                  </a:moveTo>
                  <a:lnTo>
                    <a:pt x="801" y="1760"/>
                  </a:lnTo>
                  <a:lnTo>
                    <a:pt x="801" y="1817"/>
                  </a:lnTo>
                  <a:lnTo>
                    <a:pt x="857" y="1817"/>
                  </a:lnTo>
                  <a:lnTo>
                    <a:pt x="857" y="1760"/>
                  </a:lnTo>
                  <a:close/>
                  <a:moveTo>
                    <a:pt x="938" y="1760"/>
                  </a:moveTo>
                  <a:lnTo>
                    <a:pt x="882" y="1760"/>
                  </a:lnTo>
                  <a:lnTo>
                    <a:pt x="882" y="1817"/>
                  </a:lnTo>
                  <a:lnTo>
                    <a:pt x="938" y="1817"/>
                  </a:lnTo>
                  <a:lnTo>
                    <a:pt x="938" y="1760"/>
                  </a:lnTo>
                  <a:close/>
                  <a:moveTo>
                    <a:pt x="1018" y="1760"/>
                  </a:moveTo>
                  <a:lnTo>
                    <a:pt x="962" y="1760"/>
                  </a:lnTo>
                  <a:lnTo>
                    <a:pt x="962" y="1817"/>
                  </a:lnTo>
                  <a:lnTo>
                    <a:pt x="1018" y="1817"/>
                  </a:lnTo>
                  <a:lnTo>
                    <a:pt x="1018" y="1760"/>
                  </a:lnTo>
                  <a:close/>
                  <a:moveTo>
                    <a:pt x="1098" y="1760"/>
                  </a:moveTo>
                  <a:lnTo>
                    <a:pt x="1042" y="1760"/>
                  </a:lnTo>
                  <a:lnTo>
                    <a:pt x="1042" y="1817"/>
                  </a:lnTo>
                  <a:lnTo>
                    <a:pt x="1098" y="1817"/>
                  </a:lnTo>
                  <a:lnTo>
                    <a:pt x="1098" y="1760"/>
                  </a:lnTo>
                  <a:close/>
                  <a:moveTo>
                    <a:pt x="1178" y="1760"/>
                  </a:moveTo>
                  <a:lnTo>
                    <a:pt x="1122" y="1760"/>
                  </a:lnTo>
                  <a:lnTo>
                    <a:pt x="1122" y="1817"/>
                  </a:lnTo>
                  <a:lnTo>
                    <a:pt x="1178" y="1817"/>
                  </a:lnTo>
                  <a:lnTo>
                    <a:pt x="1178" y="1760"/>
                  </a:lnTo>
                  <a:close/>
                  <a:moveTo>
                    <a:pt x="1258" y="1760"/>
                  </a:moveTo>
                  <a:lnTo>
                    <a:pt x="1203" y="1760"/>
                  </a:lnTo>
                  <a:lnTo>
                    <a:pt x="1203" y="1817"/>
                  </a:lnTo>
                  <a:lnTo>
                    <a:pt x="1258" y="1817"/>
                  </a:lnTo>
                  <a:lnTo>
                    <a:pt x="1258" y="1760"/>
                  </a:lnTo>
                  <a:close/>
                  <a:moveTo>
                    <a:pt x="1339" y="1760"/>
                  </a:moveTo>
                  <a:lnTo>
                    <a:pt x="1282" y="1760"/>
                  </a:lnTo>
                  <a:lnTo>
                    <a:pt x="1282" y="1817"/>
                  </a:lnTo>
                  <a:lnTo>
                    <a:pt x="1339" y="1817"/>
                  </a:lnTo>
                  <a:lnTo>
                    <a:pt x="1339" y="1760"/>
                  </a:lnTo>
                  <a:close/>
                  <a:moveTo>
                    <a:pt x="1418" y="1760"/>
                  </a:moveTo>
                  <a:lnTo>
                    <a:pt x="1363" y="1760"/>
                  </a:lnTo>
                  <a:lnTo>
                    <a:pt x="1363" y="1817"/>
                  </a:lnTo>
                  <a:lnTo>
                    <a:pt x="1418" y="1817"/>
                  </a:lnTo>
                  <a:lnTo>
                    <a:pt x="1418" y="1760"/>
                  </a:lnTo>
                  <a:close/>
                  <a:moveTo>
                    <a:pt x="1499" y="1760"/>
                  </a:moveTo>
                  <a:lnTo>
                    <a:pt x="1443" y="1760"/>
                  </a:lnTo>
                  <a:lnTo>
                    <a:pt x="1443" y="1817"/>
                  </a:lnTo>
                  <a:lnTo>
                    <a:pt x="1499" y="1817"/>
                  </a:lnTo>
                  <a:lnTo>
                    <a:pt x="1499" y="1760"/>
                  </a:lnTo>
                  <a:close/>
                  <a:moveTo>
                    <a:pt x="1579" y="1760"/>
                  </a:moveTo>
                  <a:lnTo>
                    <a:pt x="1523" y="1760"/>
                  </a:lnTo>
                  <a:lnTo>
                    <a:pt x="1523" y="1817"/>
                  </a:lnTo>
                  <a:lnTo>
                    <a:pt x="1579" y="1817"/>
                  </a:lnTo>
                  <a:lnTo>
                    <a:pt x="1579" y="1760"/>
                  </a:lnTo>
                  <a:close/>
                  <a:moveTo>
                    <a:pt x="1659" y="1760"/>
                  </a:moveTo>
                  <a:lnTo>
                    <a:pt x="1604" y="1760"/>
                  </a:lnTo>
                  <a:lnTo>
                    <a:pt x="1604" y="1817"/>
                  </a:lnTo>
                  <a:lnTo>
                    <a:pt x="1659" y="1817"/>
                  </a:lnTo>
                  <a:lnTo>
                    <a:pt x="1659" y="1760"/>
                  </a:lnTo>
                  <a:close/>
                  <a:moveTo>
                    <a:pt x="1739" y="1760"/>
                  </a:moveTo>
                  <a:lnTo>
                    <a:pt x="1684" y="1760"/>
                  </a:lnTo>
                  <a:lnTo>
                    <a:pt x="1684" y="1817"/>
                  </a:lnTo>
                  <a:lnTo>
                    <a:pt x="1739" y="1817"/>
                  </a:lnTo>
                  <a:lnTo>
                    <a:pt x="1739" y="1760"/>
                  </a:lnTo>
                  <a:close/>
                  <a:moveTo>
                    <a:pt x="1820" y="1760"/>
                  </a:moveTo>
                  <a:lnTo>
                    <a:pt x="1764" y="1760"/>
                  </a:lnTo>
                  <a:lnTo>
                    <a:pt x="1764" y="1817"/>
                  </a:lnTo>
                  <a:lnTo>
                    <a:pt x="1820" y="1817"/>
                  </a:lnTo>
                  <a:lnTo>
                    <a:pt x="1820" y="1760"/>
                  </a:lnTo>
                  <a:close/>
                  <a:moveTo>
                    <a:pt x="2060" y="1760"/>
                  </a:moveTo>
                  <a:lnTo>
                    <a:pt x="2004" y="1760"/>
                  </a:lnTo>
                  <a:lnTo>
                    <a:pt x="2004" y="1817"/>
                  </a:lnTo>
                  <a:lnTo>
                    <a:pt x="2060" y="1817"/>
                  </a:lnTo>
                  <a:lnTo>
                    <a:pt x="2060" y="1760"/>
                  </a:lnTo>
                  <a:close/>
                  <a:moveTo>
                    <a:pt x="2140" y="1760"/>
                  </a:moveTo>
                  <a:lnTo>
                    <a:pt x="2085" y="1760"/>
                  </a:lnTo>
                  <a:lnTo>
                    <a:pt x="2085" y="1817"/>
                  </a:lnTo>
                  <a:lnTo>
                    <a:pt x="2140" y="1817"/>
                  </a:lnTo>
                  <a:lnTo>
                    <a:pt x="2140" y="1760"/>
                  </a:lnTo>
                  <a:close/>
                  <a:moveTo>
                    <a:pt x="3984" y="1760"/>
                  </a:moveTo>
                  <a:lnTo>
                    <a:pt x="3928" y="1760"/>
                  </a:lnTo>
                  <a:lnTo>
                    <a:pt x="3928" y="1817"/>
                  </a:lnTo>
                  <a:lnTo>
                    <a:pt x="3984" y="1817"/>
                  </a:lnTo>
                  <a:lnTo>
                    <a:pt x="3984" y="1760"/>
                  </a:lnTo>
                  <a:close/>
                  <a:moveTo>
                    <a:pt x="4064" y="1760"/>
                  </a:moveTo>
                  <a:lnTo>
                    <a:pt x="4009" y="1760"/>
                  </a:lnTo>
                  <a:lnTo>
                    <a:pt x="4009" y="1817"/>
                  </a:lnTo>
                  <a:lnTo>
                    <a:pt x="4064" y="1817"/>
                  </a:lnTo>
                  <a:lnTo>
                    <a:pt x="4064" y="1760"/>
                  </a:lnTo>
                  <a:close/>
                  <a:moveTo>
                    <a:pt x="4144" y="1760"/>
                  </a:moveTo>
                  <a:lnTo>
                    <a:pt x="4088" y="1760"/>
                  </a:lnTo>
                  <a:lnTo>
                    <a:pt x="4088" y="1817"/>
                  </a:lnTo>
                  <a:lnTo>
                    <a:pt x="4144" y="1817"/>
                  </a:lnTo>
                  <a:lnTo>
                    <a:pt x="4144" y="1760"/>
                  </a:lnTo>
                  <a:close/>
                  <a:moveTo>
                    <a:pt x="4225" y="1760"/>
                  </a:moveTo>
                  <a:lnTo>
                    <a:pt x="4169" y="1760"/>
                  </a:lnTo>
                  <a:lnTo>
                    <a:pt x="4169" y="1817"/>
                  </a:lnTo>
                  <a:lnTo>
                    <a:pt x="4225" y="1817"/>
                  </a:lnTo>
                  <a:lnTo>
                    <a:pt x="4225" y="1760"/>
                  </a:lnTo>
                  <a:close/>
                  <a:moveTo>
                    <a:pt x="4304" y="1760"/>
                  </a:moveTo>
                  <a:lnTo>
                    <a:pt x="4249" y="1760"/>
                  </a:lnTo>
                  <a:lnTo>
                    <a:pt x="4249" y="1817"/>
                  </a:lnTo>
                  <a:lnTo>
                    <a:pt x="4304" y="1817"/>
                  </a:lnTo>
                  <a:lnTo>
                    <a:pt x="4304" y="1760"/>
                  </a:lnTo>
                  <a:close/>
                  <a:moveTo>
                    <a:pt x="4385" y="1760"/>
                  </a:moveTo>
                  <a:lnTo>
                    <a:pt x="4329" y="1760"/>
                  </a:lnTo>
                  <a:lnTo>
                    <a:pt x="4329" y="1817"/>
                  </a:lnTo>
                  <a:lnTo>
                    <a:pt x="4385" y="1817"/>
                  </a:lnTo>
                  <a:lnTo>
                    <a:pt x="4385" y="1760"/>
                  </a:lnTo>
                  <a:close/>
                  <a:moveTo>
                    <a:pt x="4465" y="1760"/>
                  </a:moveTo>
                  <a:lnTo>
                    <a:pt x="4409" y="1760"/>
                  </a:lnTo>
                  <a:lnTo>
                    <a:pt x="4409" y="1817"/>
                  </a:lnTo>
                  <a:lnTo>
                    <a:pt x="4465" y="1817"/>
                  </a:lnTo>
                  <a:lnTo>
                    <a:pt x="4465" y="1760"/>
                  </a:lnTo>
                  <a:close/>
                  <a:moveTo>
                    <a:pt x="4545" y="1760"/>
                  </a:moveTo>
                  <a:lnTo>
                    <a:pt x="4490" y="1760"/>
                  </a:lnTo>
                  <a:lnTo>
                    <a:pt x="4490" y="1817"/>
                  </a:lnTo>
                  <a:lnTo>
                    <a:pt x="4545" y="1817"/>
                  </a:lnTo>
                  <a:lnTo>
                    <a:pt x="4545" y="1760"/>
                  </a:lnTo>
                  <a:close/>
                  <a:moveTo>
                    <a:pt x="4625" y="1760"/>
                  </a:moveTo>
                  <a:lnTo>
                    <a:pt x="4569" y="1760"/>
                  </a:lnTo>
                  <a:lnTo>
                    <a:pt x="4569" y="1817"/>
                  </a:lnTo>
                  <a:lnTo>
                    <a:pt x="4625" y="1817"/>
                  </a:lnTo>
                  <a:lnTo>
                    <a:pt x="4625" y="1760"/>
                  </a:lnTo>
                  <a:close/>
                  <a:moveTo>
                    <a:pt x="4705" y="1760"/>
                  </a:moveTo>
                  <a:lnTo>
                    <a:pt x="4650" y="1760"/>
                  </a:lnTo>
                  <a:lnTo>
                    <a:pt x="4650" y="1817"/>
                  </a:lnTo>
                  <a:lnTo>
                    <a:pt x="4705" y="1817"/>
                  </a:lnTo>
                  <a:lnTo>
                    <a:pt x="4705" y="1760"/>
                  </a:lnTo>
                  <a:close/>
                  <a:moveTo>
                    <a:pt x="4785" y="1760"/>
                  </a:moveTo>
                  <a:lnTo>
                    <a:pt x="4730" y="1760"/>
                  </a:lnTo>
                  <a:lnTo>
                    <a:pt x="4730" y="1817"/>
                  </a:lnTo>
                  <a:lnTo>
                    <a:pt x="4785" y="1817"/>
                  </a:lnTo>
                  <a:lnTo>
                    <a:pt x="4785" y="1760"/>
                  </a:lnTo>
                  <a:close/>
                  <a:moveTo>
                    <a:pt x="4866" y="1760"/>
                  </a:moveTo>
                  <a:lnTo>
                    <a:pt x="4810" y="1760"/>
                  </a:lnTo>
                  <a:lnTo>
                    <a:pt x="4810" y="1817"/>
                  </a:lnTo>
                  <a:lnTo>
                    <a:pt x="4866" y="1817"/>
                  </a:lnTo>
                  <a:lnTo>
                    <a:pt x="4866" y="1760"/>
                  </a:lnTo>
                  <a:close/>
                  <a:moveTo>
                    <a:pt x="4945" y="1760"/>
                  </a:moveTo>
                  <a:lnTo>
                    <a:pt x="4890" y="1760"/>
                  </a:lnTo>
                  <a:lnTo>
                    <a:pt x="4890" y="1817"/>
                  </a:lnTo>
                  <a:lnTo>
                    <a:pt x="4945" y="1817"/>
                  </a:lnTo>
                  <a:lnTo>
                    <a:pt x="4945" y="1760"/>
                  </a:lnTo>
                  <a:close/>
                  <a:moveTo>
                    <a:pt x="5026" y="1760"/>
                  </a:moveTo>
                  <a:lnTo>
                    <a:pt x="4971" y="1760"/>
                  </a:lnTo>
                  <a:lnTo>
                    <a:pt x="4971" y="1817"/>
                  </a:lnTo>
                  <a:lnTo>
                    <a:pt x="5026" y="1817"/>
                  </a:lnTo>
                  <a:lnTo>
                    <a:pt x="5026" y="1760"/>
                  </a:lnTo>
                  <a:close/>
                  <a:moveTo>
                    <a:pt x="5106" y="1760"/>
                  </a:moveTo>
                  <a:lnTo>
                    <a:pt x="5050" y="1760"/>
                  </a:lnTo>
                  <a:lnTo>
                    <a:pt x="5050" y="1817"/>
                  </a:lnTo>
                  <a:lnTo>
                    <a:pt x="5106" y="1817"/>
                  </a:lnTo>
                  <a:lnTo>
                    <a:pt x="5106" y="1760"/>
                  </a:lnTo>
                  <a:close/>
                  <a:moveTo>
                    <a:pt x="55" y="1672"/>
                  </a:moveTo>
                  <a:lnTo>
                    <a:pt x="0" y="1672"/>
                  </a:lnTo>
                  <a:lnTo>
                    <a:pt x="0" y="1728"/>
                  </a:lnTo>
                  <a:lnTo>
                    <a:pt x="55" y="1728"/>
                  </a:lnTo>
                  <a:lnTo>
                    <a:pt x="55" y="1672"/>
                  </a:lnTo>
                  <a:close/>
                  <a:moveTo>
                    <a:pt x="136" y="1672"/>
                  </a:moveTo>
                  <a:lnTo>
                    <a:pt x="80" y="1672"/>
                  </a:lnTo>
                  <a:lnTo>
                    <a:pt x="80" y="1728"/>
                  </a:lnTo>
                  <a:lnTo>
                    <a:pt x="136" y="1728"/>
                  </a:lnTo>
                  <a:lnTo>
                    <a:pt x="136" y="1672"/>
                  </a:lnTo>
                  <a:close/>
                  <a:moveTo>
                    <a:pt x="216" y="1672"/>
                  </a:moveTo>
                  <a:lnTo>
                    <a:pt x="160" y="1672"/>
                  </a:lnTo>
                  <a:lnTo>
                    <a:pt x="160" y="1728"/>
                  </a:lnTo>
                  <a:lnTo>
                    <a:pt x="216" y="1728"/>
                  </a:lnTo>
                  <a:lnTo>
                    <a:pt x="216" y="1672"/>
                  </a:lnTo>
                  <a:close/>
                  <a:moveTo>
                    <a:pt x="296" y="1672"/>
                  </a:moveTo>
                  <a:lnTo>
                    <a:pt x="241" y="1672"/>
                  </a:lnTo>
                  <a:lnTo>
                    <a:pt x="241" y="1728"/>
                  </a:lnTo>
                  <a:lnTo>
                    <a:pt x="296" y="1728"/>
                  </a:lnTo>
                  <a:lnTo>
                    <a:pt x="296" y="1672"/>
                  </a:lnTo>
                  <a:close/>
                  <a:moveTo>
                    <a:pt x="376" y="1672"/>
                  </a:moveTo>
                  <a:lnTo>
                    <a:pt x="320" y="1672"/>
                  </a:lnTo>
                  <a:lnTo>
                    <a:pt x="320" y="1728"/>
                  </a:lnTo>
                  <a:lnTo>
                    <a:pt x="376" y="1728"/>
                  </a:lnTo>
                  <a:lnTo>
                    <a:pt x="376" y="1672"/>
                  </a:lnTo>
                  <a:close/>
                  <a:moveTo>
                    <a:pt x="457" y="1672"/>
                  </a:moveTo>
                  <a:lnTo>
                    <a:pt x="401" y="1672"/>
                  </a:lnTo>
                  <a:lnTo>
                    <a:pt x="401" y="1728"/>
                  </a:lnTo>
                  <a:lnTo>
                    <a:pt x="457" y="1728"/>
                  </a:lnTo>
                  <a:lnTo>
                    <a:pt x="457" y="1672"/>
                  </a:lnTo>
                  <a:close/>
                  <a:moveTo>
                    <a:pt x="536" y="1672"/>
                  </a:moveTo>
                  <a:lnTo>
                    <a:pt x="481" y="1672"/>
                  </a:lnTo>
                  <a:lnTo>
                    <a:pt x="481" y="1728"/>
                  </a:lnTo>
                  <a:lnTo>
                    <a:pt x="536" y="1728"/>
                  </a:lnTo>
                  <a:lnTo>
                    <a:pt x="536" y="1672"/>
                  </a:lnTo>
                  <a:close/>
                  <a:moveTo>
                    <a:pt x="617" y="1672"/>
                  </a:moveTo>
                  <a:lnTo>
                    <a:pt x="561" y="1672"/>
                  </a:lnTo>
                  <a:lnTo>
                    <a:pt x="561" y="1728"/>
                  </a:lnTo>
                  <a:lnTo>
                    <a:pt x="617" y="1728"/>
                  </a:lnTo>
                  <a:lnTo>
                    <a:pt x="617" y="1672"/>
                  </a:lnTo>
                  <a:close/>
                  <a:moveTo>
                    <a:pt x="697" y="1672"/>
                  </a:moveTo>
                  <a:lnTo>
                    <a:pt x="641" y="1672"/>
                  </a:lnTo>
                  <a:lnTo>
                    <a:pt x="641" y="1728"/>
                  </a:lnTo>
                  <a:lnTo>
                    <a:pt x="697" y="1728"/>
                  </a:lnTo>
                  <a:lnTo>
                    <a:pt x="697" y="1672"/>
                  </a:lnTo>
                  <a:close/>
                  <a:moveTo>
                    <a:pt x="777" y="1672"/>
                  </a:moveTo>
                  <a:lnTo>
                    <a:pt x="722" y="1672"/>
                  </a:lnTo>
                  <a:lnTo>
                    <a:pt x="722" y="1728"/>
                  </a:lnTo>
                  <a:lnTo>
                    <a:pt x="777" y="1728"/>
                  </a:lnTo>
                  <a:lnTo>
                    <a:pt x="777" y="1672"/>
                  </a:lnTo>
                  <a:close/>
                  <a:moveTo>
                    <a:pt x="857" y="1672"/>
                  </a:moveTo>
                  <a:lnTo>
                    <a:pt x="801" y="1672"/>
                  </a:lnTo>
                  <a:lnTo>
                    <a:pt x="801" y="1728"/>
                  </a:lnTo>
                  <a:lnTo>
                    <a:pt x="857" y="1728"/>
                  </a:lnTo>
                  <a:lnTo>
                    <a:pt x="857" y="1672"/>
                  </a:lnTo>
                  <a:close/>
                  <a:moveTo>
                    <a:pt x="938" y="1672"/>
                  </a:moveTo>
                  <a:lnTo>
                    <a:pt x="882" y="1672"/>
                  </a:lnTo>
                  <a:lnTo>
                    <a:pt x="882" y="1728"/>
                  </a:lnTo>
                  <a:lnTo>
                    <a:pt x="938" y="1728"/>
                  </a:lnTo>
                  <a:lnTo>
                    <a:pt x="938" y="1672"/>
                  </a:lnTo>
                  <a:close/>
                  <a:moveTo>
                    <a:pt x="1018" y="1672"/>
                  </a:moveTo>
                  <a:lnTo>
                    <a:pt x="962" y="1672"/>
                  </a:lnTo>
                  <a:lnTo>
                    <a:pt x="962" y="1728"/>
                  </a:lnTo>
                  <a:lnTo>
                    <a:pt x="1018" y="1728"/>
                  </a:lnTo>
                  <a:lnTo>
                    <a:pt x="1018" y="1672"/>
                  </a:lnTo>
                  <a:close/>
                  <a:moveTo>
                    <a:pt x="1098" y="1672"/>
                  </a:moveTo>
                  <a:lnTo>
                    <a:pt x="1042" y="1672"/>
                  </a:lnTo>
                  <a:lnTo>
                    <a:pt x="1042" y="1728"/>
                  </a:lnTo>
                  <a:lnTo>
                    <a:pt x="1098" y="1728"/>
                  </a:lnTo>
                  <a:lnTo>
                    <a:pt x="1098" y="1672"/>
                  </a:lnTo>
                  <a:close/>
                  <a:moveTo>
                    <a:pt x="1178" y="1672"/>
                  </a:moveTo>
                  <a:lnTo>
                    <a:pt x="1122" y="1672"/>
                  </a:lnTo>
                  <a:lnTo>
                    <a:pt x="1122" y="1728"/>
                  </a:lnTo>
                  <a:lnTo>
                    <a:pt x="1178" y="1728"/>
                  </a:lnTo>
                  <a:lnTo>
                    <a:pt x="1178" y="1672"/>
                  </a:lnTo>
                  <a:close/>
                  <a:moveTo>
                    <a:pt x="1258" y="1672"/>
                  </a:moveTo>
                  <a:lnTo>
                    <a:pt x="1203" y="1672"/>
                  </a:lnTo>
                  <a:lnTo>
                    <a:pt x="1203" y="1728"/>
                  </a:lnTo>
                  <a:lnTo>
                    <a:pt x="1258" y="1728"/>
                  </a:lnTo>
                  <a:lnTo>
                    <a:pt x="1258" y="1672"/>
                  </a:lnTo>
                  <a:close/>
                  <a:moveTo>
                    <a:pt x="1339" y="1672"/>
                  </a:moveTo>
                  <a:lnTo>
                    <a:pt x="1282" y="1672"/>
                  </a:lnTo>
                  <a:lnTo>
                    <a:pt x="1282" y="1728"/>
                  </a:lnTo>
                  <a:lnTo>
                    <a:pt x="1339" y="1728"/>
                  </a:lnTo>
                  <a:lnTo>
                    <a:pt x="1339" y="1672"/>
                  </a:lnTo>
                  <a:close/>
                  <a:moveTo>
                    <a:pt x="1418" y="1672"/>
                  </a:moveTo>
                  <a:lnTo>
                    <a:pt x="1363" y="1672"/>
                  </a:lnTo>
                  <a:lnTo>
                    <a:pt x="1363" y="1728"/>
                  </a:lnTo>
                  <a:lnTo>
                    <a:pt x="1418" y="1728"/>
                  </a:lnTo>
                  <a:lnTo>
                    <a:pt x="1418" y="1672"/>
                  </a:lnTo>
                  <a:close/>
                  <a:moveTo>
                    <a:pt x="1499" y="1672"/>
                  </a:moveTo>
                  <a:lnTo>
                    <a:pt x="1443" y="1672"/>
                  </a:lnTo>
                  <a:lnTo>
                    <a:pt x="1443" y="1728"/>
                  </a:lnTo>
                  <a:lnTo>
                    <a:pt x="1499" y="1728"/>
                  </a:lnTo>
                  <a:lnTo>
                    <a:pt x="1499" y="1672"/>
                  </a:lnTo>
                  <a:close/>
                  <a:moveTo>
                    <a:pt x="1579" y="1672"/>
                  </a:moveTo>
                  <a:lnTo>
                    <a:pt x="1523" y="1672"/>
                  </a:lnTo>
                  <a:lnTo>
                    <a:pt x="1523" y="1728"/>
                  </a:lnTo>
                  <a:lnTo>
                    <a:pt x="1579" y="1728"/>
                  </a:lnTo>
                  <a:lnTo>
                    <a:pt x="1579" y="1672"/>
                  </a:lnTo>
                  <a:close/>
                  <a:moveTo>
                    <a:pt x="1659" y="1672"/>
                  </a:moveTo>
                  <a:lnTo>
                    <a:pt x="1604" y="1672"/>
                  </a:lnTo>
                  <a:lnTo>
                    <a:pt x="1604" y="1728"/>
                  </a:lnTo>
                  <a:lnTo>
                    <a:pt x="1659" y="1728"/>
                  </a:lnTo>
                  <a:lnTo>
                    <a:pt x="1659" y="1672"/>
                  </a:lnTo>
                  <a:close/>
                  <a:moveTo>
                    <a:pt x="1739" y="1672"/>
                  </a:moveTo>
                  <a:lnTo>
                    <a:pt x="1684" y="1672"/>
                  </a:lnTo>
                  <a:lnTo>
                    <a:pt x="1684" y="1728"/>
                  </a:lnTo>
                  <a:lnTo>
                    <a:pt x="1739" y="1728"/>
                  </a:lnTo>
                  <a:lnTo>
                    <a:pt x="1739" y="1672"/>
                  </a:lnTo>
                  <a:close/>
                  <a:moveTo>
                    <a:pt x="1820" y="1672"/>
                  </a:moveTo>
                  <a:lnTo>
                    <a:pt x="1764" y="1672"/>
                  </a:lnTo>
                  <a:lnTo>
                    <a:pt x="1764" y="1728"/>
                  </a:lnTo>
                  <a:lnTo>
                    <a:pt x="1820" y="1728"/>
                  </a:lnTo>
                  <a:lnTo>
                    <a:pt x="1820" y="1672"/>
                  </a:lnTo>
                  <a:close/>
                  <a:moveTo>
                    <a:pt x="1899" y="1672"/>
                  </a:moveTo>
                  <a:lnTo>
                    <a:pt x="1844" y="1672"/>
                  </a:lnTo>
                  <a:lnTo>
                    <a:pt x="1844" y="1728"/>
                  </a:lnTo>
                  <a:lnTo>
                    <a:pt x="1899" y="1728"/>
                  </a:lnTo>
                  <a:lnTo>
                    <a:pt x="1899" y="1672"/>
                  </a:lnTo>
                  <a:close/>
                  <a:moveTo>
                    <a:pt x="1980" y="1672"/>
                  </a:moveTo>
                  <a:lnTo>
                    <a:pt x="1925" y="1672"/>
                  </a:lnTo>
                  <a:lnTo>
                    <a:pt x="1925" y="1728"/>
                  </a:lnTo>
                  <a:lnTo>
                    <a:pt x="1980" y="1728"/>
                  </a:lnTo>
                  <a:lnTo>
                    <a:pt x="1980" y="1672"/>
                  </a:lnTo>
                  <a:close/>
                  <a:moveTo>
                    <a:pt x="2220" y="1672"/>
                  </a:moveTo>
                  <a:lnTo>
                    <a:pt x="2165" y="1672"/>
                  </a:lnTo>
                  <a:lnTo>
                    <a:pt x="2165" y="1728"/>
                  </a:lnTo>
                  <a:lnTo>
                    <a:pt x="2220" y="1728"/>
                  </a:lnTo>
                  <a:lnTo>
                    <a:pt x="2220" y="1672"/>
                  </a:lnTo>
                  <a:close/>
                  <a:moveTo>
                    <a:pt x="2301" y="1672"/>
                  </a:moveTo>
                  <a:lnTo>
                    <a:pt x="2245" y="1672"/>
                  </a:lnTo>
                  <a:lnTo>
                    <a:pt x="2245" y="1728"/>
                  </a:lnTo>
                  <a:lnTo>
                    <a:pt x="2301" y="1728"/>
                  </a:lnTo>
                  <a:lnTo>
                    <a:pt x="2301" y="1672"/>
                  </a:lnTo>
                  <a:close/>
                  <a:moveTo>
                    <a:pt x="3984" y="1672"/>
                  </a:moveTo>
                  <a:lnTo>
                    <a:pt x="3928" y="1672"/>
                  </a:lnTo>
                  <a:lnTo>
                    <a:pt x="3928" y="1728"/>
                  </a:lnTo>
                  <a:lnTo>
                    <a:pt x="3984" y="1728"/>
                  </a:lnTo>
                  <a:lnTo>
                    <a:pt x="3984" y="1672"/>
                  </a:lnTo>
                  <a:close/>
                  <a:moveTo>
                    <a:pt x="4064" y="1672"/>
                  </a:moveTo>
                  <a:lnTo>
                    <a:pt x="4009" y="1672"/>
                  </a:lnTo>
                  <a:lnTo>
                    <a:pt x="4009" y="1728"/>
                  </a:lnTo>
                  <a:lnTo>
                    <a:pt x="4064" y="1728"/>
                  </a:lnTo>
                  <a:lnTo>
                    <a:pt x="4064" y="1672"/>
                  </a:lnTo>
                  <a:close/>
                  <a:moveTo>
                    <a:pt x="4144" y="1672"/>
                  </a:moveTo>
                  <a:lnTo>
                    <a:pt x="4088" y="1672"/>
                  </a:lnTo>
                  <a:lnTo>
                    <a:pt x="4088" y="1728"/>
                  </a:lnTo>
                  <a:lnTo>
                    <a:pt x="4144" y="1728"/>
                  </a:lnTo>
                  <a:lnTo>
                    <a:pt x="4144" y="1672"/>
                  </a:lnTo>
                  <a:close/>
                  <a:moveTo>
                    <a:pt x="4225" y="1672"/>
                  </a:moveTo>
                  <a:lnTo>
                    <a:pt x="4169" y="1672"/>
                  </a:lnTo>
                  <a:lnTo>
                    <a:pt x="4169" y="1728"/>
                  </a:lnTo>
                  <a:lnTo>
                    <a:pt x="4225" y="1728"/>
                  </a:lnTo>
                  <a:lnTo>
                    <a:pt x="4225" y="1672"/>
                  </a:lnTo>
                  <a:close/>
                  <a:moveTo>
                    <a:pt x="4304" y="1672"/>
                  </a:moveTo>
                  <a:lnTo>
                    <a:pt x="4249" y="1672"/>
                  </a:lnTo>
                  <a:lnTo>
                    <a:pt x="4249" y="1728"/>
                  </a:lnTo>
                  <a:lnTo>
                    <a:pt x="4304" y="1728"/>
                  </a:lnTo>
                  <a:lnTo>
                    <a:pt x="4304" y="1672"/>
                  </a:lnTo>
                  <a:close/>
                  <a:moveTo>
                    <a:pt x="4385" y="1672"/>
                  </a:moveTo>
                  <a:lnTo>
                    <a:pt x="4329" y="1672"/>
                  </a:lnTo>
                  <a:lnTo>
                    <a:pt x="4329" y="1728"/>
                  </a:lnTo>
                  <a:lnTo>
                    <a:pt x="4385" y="1728"/>
                  </a:lnTo>
                  <a:lnTo>
                    <a:pt x="4385" y="1672"/>
                  </a:lnTo>
                  <a:close/>
                  <a:moveTo>
                    <a:pt x="4465" y="1672"/>
                  </a:moveTo>
                  <a:lnTo>
                    <a:pt x="4409" y="1672"/>
                  </a:lnTo>
                  <a:lnTo>
                    <a:pt x="4409" y="1728"/>
                  </a:lnTo>
                  <a:lnTo>
                    <a:pt x="4465" y="1728"/>
                  </a:lnTo>
                  <a:lnTo>
                    <a:pt x="4465" y="1672"/>
                  </a:lnTo>
                  <a:close/>
                  <a:moveTo>
                    <a:pt x="4545" y="1672"/>
                  </a:moveTo>
                  <a:lnTo>
                    <a:pt x="4490" y="1672"/>
                  </a:lnTo>
                  <a:lnTo>
                    <a:pt x="4490" y="1728"/>
                  </a:lnTo>
                  <a:lnTo>
                    <a:pt x="4545" y="1728"/>
                  </a:lnTo>
                  <a:lnTo>
                    <a:pt x="4545" y="1672"/>
                  </a:lnTo>
                  <a:close/>
                  <a:moveTo>
                    <a:pt x="4625" y="1672"/>
                  </a:moveTo>
                  <a:lnTo>
                    <a:pt x="4569" y="1672"/>
                  </a:lnTo>
                  <a:lnTo>
                    <a:pt x="4569" y="1728"/>
                  </a:lnTo>
                  <a:lnTo>
                    <a:pt x="4625" y="1728"/>
                  </a:lnTo>
                  <a:lnTo>
                    <a:pt x="4625" y="1672"/>
                  </a:lnTo>
                  <a:close/>
                  <a:moveTo>
                    <a:pt x="4705" y="1672"/>
                  </a:moveTo>
                  <a:lnTo>
                    <a:pt x="4650" y="1672"/>
                  </a:lnTo>
                  <a:lnTo>
                    <a:pt x="4650" y="1728"/>
                  </a:lnTo>
                  <a:lnTo>
                    <a:pt x="4705" y="1728"/>
                  </a:lnTo>
                  <a:lnTo>
                    <a:pt x="4705" y="1672"/>
                  </a:lnTo>
                  <a:close/>
                  <a:moveTo>
                    <a:pt x="4785" y="1672"/>
                  </a:moveTo>
                  <a:lnTo>
                    <a:pt x="4730" y="1672"/>
                  </a:lnTo>
                  <a:lnTo>
                    <a:pt x="4730" y="1728"/>
                  </a:lnTo>
                  <a:lnTo>
                    <a:pt x="4785" y="1728"/>
                  </a:lnTo>
                  <a:lnTo>
                    <a:pt x="4785" y="1672"/>
                  </a:lnTo>
                  <a:close/>
                  <a:moveTo>
                    <a:pt x="4866" y="1672"/>
                  </a:moveTo>
                  <a:lnTo>
                    <a:pt x="4810" y="1672"/>
                  </a:lnTo>
                  <a:lnTo>
                    <a:pt x="4810" y="1728"/>
                  </a:lnTo>
                  <a:lnTo>
                    <a:pt x="4866" y="1728"/>
                  </a:lnTo>
                  <a:lnTo>
                    <a:pt x="4866" y="1672"/>
                  </a:lnTo>
                  <a:close/>
                  <a:moveTo>
                    <a:pt x="4945" y="1672"/>
                  </a:moveTo>
                  <a:lnTo>
                    <a:pt x="4890" y="1672"/>
                  </a:lnTo>
                  <a:lnTo>
                    <a:pt x="4890" y="1728"/>
                  </a:lnTo>
                  <a:lnTo>
                    <a:pt x="4945" y="1728"/>
                  </a:lnTo>
                  <a:lnTo>
                    <a:pt x="4945" y="1672"/>
                  </a:lnTo>
                  <a:close/>
                  <a:moveTo>
                    <a:pt x="5026" y="1672"/>
                  </a:moveTo>
                  <a:lnTo>
                    <a:pt x="4971" y="1672"/>
                  </a:lnTo>
                  <a:lnTo>
                    <a:pt x="4971" y="1728"/>
                  </a:lnTo>
                  <a:lnTo>
                    <a:pt x="5026" y="1728"/>
                  </a:lnTo>
                  <a:lnTo>
                    <a:pt x="5026" y="1672"/>
                  </a:lnTo>
                  <a:close/>
                  <a:moveTo>
                    <a:pt x="5106" y="1672"/>
                  </a:moveTo>
                  <a:lnTo>
                    <a:pt x="5050" y="1672"/>
                  </a:lnTo>
                  <a:lnTo>
                    <a:pt x="5050" y="1728"/>
                  </a:lnTo>
                  <a:lnTo>
                    <a:pt x="5106" y="1728"/>
                  </a:lnTo>
                  <a:lnTo>
                    <a:pt x="5106" y="1672"/>
                  </a:lnTo>
                  <a:close/>
                  <a:moveTo>
                    <a:pt x="5186" y="1672"/>
                  </a:moveTo>
                  <a:lnTo>
                    <a:pt x="5131" y="1672"/>
                  </a:lnTo>
                  <a:lnTo>
                    <a:pt x="5131" y="1728"/>
                  </a:lnTo>
                  <a:lnTo>
                    <a:pt x="5186" y="1728"/>
                  </a:lnTo>
                  <a:lnTo>
                    <a:pt x="5186" y="1672"/>
                  </a:lnTo>
                  <a:close/>
                  <a:moveTo>
                    <a:pt x="376" y="1583"/>
                  </a:moveTo>
                  <a:lnTo>
                    <a:pt x="320" y="1583"/>
                  </a:lnTo>
                  <a:lnTo>
                    <a:pt x="320" y="1639"/>
                  </a:lnTo>
                  <a:lnTo>
                    <a:pt x="376" y="1639"/>
                  </a:lnTo>
                  <a:lnTo>
                    <a:pt x="376" y="1583"/>
                  </a:lnTo>
                  <a:close/>
                  <a:moveTo>
                    <a:pt x="457" y="1583"/>
                  </a:moveTo>
                  <a:lnTo>
                    <a:pt x="401" y="1583"/>
                  </a:lnTo>
                  <a:lnTo>
                    <a:pt x="401" y="1639"/>
                  </a:lnTo>
                  <a:lnTo>
                    <a:pt x="457" y="1639"/>
                  </a:lnTo>
                  <a:lnTo>
                    <a:pt x="457" y="1583"/>
                  </a:lnTo>
                  <a:close/>
                  <a:moveTo>
                    <a:pt x="536" y="1583"/>
                  </a:moveTo>
                  <a:lnTo>
                    <a:pt x="481" y="1583"/>
                  </a:lnTo>
                  <a:lnTo>
                    <a:pt x="481" y="1639"/>
                  </a:lnTo>
                  <a:lnTo>
                    <a:pt x="536" y="1639"/>
                  </a:lnTo>
                  <a:lnTo>
                    <a:pt x="536" y="1583"/>
                  </a:lnTo>
                  <a:close/>
                  <a:moveTo>
                    <a:pt x="617" y="1583"/>
                  </a:moveTo>
                  <a:lnTo>
                    <a:pt x="561" y="1583"/>
                  </a:lnTo>
                  <a:lnTo>
                    <a:pt x="561" y="1639"/>
                  </a:lnTo>
                  <a:lnTo>
                    <a:pt x="617" y="1639"/>
                  </a:lnTo>
                  <a:lnTo>
                    <a:pt x="617" y="1583"/>
                  </a:lnTo>
                  <a:close/>
                  <a:moveTo>
                    <a:pt x="697" y="1583"/>
                  </a:moveTo>
                  <a:lnTo>
                    <a:pt x="641" y="1583"/>
                  </a:lnTo>
                  <a:lnTo>
                    <a:pt x="641" y="1639"/>
                  </a:lnTo>
                  <a:lnTo>
                    <a:pt x="697" y="1639"/>
                  </a:lnTo>
                  <a:lnTo>
                    <a:pt x="697" y="1583"/>
                  </a:lnTo>
                  <a:close/>
                  <a:moveTo>
                    <a:pt x="777" y="1583"/>
                  </a:moveTo>
                  <a:lnTo>
                    <a:pt x="722" y="1583"/>
                  </a:lnTo>
                  <a:lnTo>
                    <a:pt x="722" y="1639"/>
                  </a:lnTo>
                  <a:lnTo>
                    <a:pt x="777" y="1639"/>
                  </a:lnTo>
                  <a:lnTo>
                    <a:pt x="777" y="1583"/>
                  </a:lnTo>
                  <a:close/>
                  <a:moveTo>
                    <a:pt x="857" y="1583"/>
                  </a:moveTo>
                  <a:lnTo>
                    <a:pt x="801" y="1583"/>
                  </a:lnTo>
                  <a:lnTo>
                    <a:pt x="801" y="1639"/>
                  </a:lnTo>
                  <a:lnTo>
                    <a:pt x="857" y="1639"/>
                  </a:lnTo>
                  <a:lnTo>
                    <a:pt x="857" y="1583"/>
                  </a:lnTo>
                  <a:close/>
                  <a:moveTo>
                    <a:pt x="938" y="1583"/>
                  </a:moveTo>
                  <a:lnTo>
                    <a:pt x="882" y="1583"/>
                  </a:lnTo>
                  <a:lnTo>
                    <a:pt x="882" y="1639"/>
                  </a:lnTo>
                  <a:lnTo>
                    <a:pt x="938" y="1639"/>
                  </a:lnTo>
                  <a:lnTo>
                    <a:pt x="938" y="1583"/>
                  </a:lnTo>
                  <a:close/>
                  <a:moveTo>
                    <a:pt x="1018" y="1583"/>
                  </a:moveTo>
                  <a:lnTo>
                    <a:pt x="962" y="1583"/>
                  </a:lnTo>
                  <a:lnTo>
                    <a:pt x="962" y="1639"/>
                  </a:lnTo>
                  <a:lnTo>
                    <a:pt x="1018" y="1639"/>
                  </a:lnTo>
                  <a:lnTo>
                    <a:pt x="1018" y="1583"/>
                  </a:lnTo>
                  <a:close/>
                  <a:moveTo>
                    <a:pt x="1098" y="1583"/>
                  </a:moveTo>
                  <a:lnTo>
                    <a:pt x="1042" y="1583"/>
                  </a:lnTo>
                  <a:lnTo>
                    <a:pt x="1042" y="1639"/>
                  </a:lnTo>
                  <a:lnTo>
                    <a:pt x="1098" y="1639"/>
                  </a:lnTo>
                  <a:lnTo>
                    <a:pt x="1098" y="1583"/>
                  </a:lnTo>
                  <a:close/>
                  <a:moveTo>
                    <a:pt x="1178" y="1583"/>
                  </a:moveTo>
                  <a:lnTo>
                    <a:pt x="1122" y="1583"/>
                  </a:lnTo>
                  <a:lnTo>
                    <a:pt x="1122" y="1639"/>
                  </a:lnTo>
                  <a:lnTo>
                    <a:pt x="1178" y="1639"/>
                  </a:lnTo>
                  <a:lnTo>
                    <a:pt x="1178" y="1583"/>
                  </a:lnTo>
                  <a:close/>
                  <a:moveTo>
                    <a:pt x="1258" y="1583"/>
                  </a:moveTo>
                  <a:lnTo>
                    <a:pt x="1203" y="1583"/>
                  </a:lnTo>
                  <a:lnTo>
                    <a:pt x="1203" y="1639"/>
                  </a:lnTo>
                  <a:lnTo>
                    <a:pt x="1258" y="1639"/>
                  </a:lnTo>
                  <a:lnTo>
                    <a:pt x="1258" y="1583"/>
                  </a:lnTo>
                  <a:close/>
                  <a:moveTo>
                    <a:pt x="1339" y="1583"/>
                  </a:moveTo>
                  <a:lnTo>
                    <a:pt x="1282" y="1583"/>
                  </a:lnTo>
                  <a:lnTo>
                    <a:pt x="1282" y="1639"/>
                  </a:lnTo>
                  <a:lnTo>
                    <a:pt x="1339" y="1639"/>
                  </a:lnTo>
                  <a:lnTo>
                    <a:pt x="1339" y="1583"/>
                  </a:lnTo>
                  <a:close/>
                  <a:moveTo>
                    <a:pt x="1418" y="1583"/>
                  </a:moveTo>
                  <a:lnTo>
                    <a:pt x="1363" y="1583"/>
                  </a:lnTo>
                  <a:lnTo>
                    <a:pt x="1363" y="1639"/>
                  </a:lnTo>
                  <a:lnTo>
                    <a:pt x="1418" y="1639"/>
                  </a:lnTo>
                  <a:lnTo>
                    <a:pt x="1418" y="1583"/>
                  </a:lnTo>
                  <a:close/>
                  <a:moveTo>
                    <a:pt x="1499" y="1583"/>
                  </a:moveTo>
                  <a:lnTo>
                    <a:pt x="1443" y="1583"/>
                  </a:lnTo>
                  <a:lnTo>
                    <a:pt x="1443" y="1639"/>
                  </a:lnTo>
                  <a:lnTo>
                    <a:pt x="1499" y="1639"/>
                  </a:lnTo>
                  <a:lnTo>
                    <a:pt x="1499" y="1583"/>
                  </a:lnTo>
                  <a:close/>
                  <a:moveTo>
                    <a:pt x="1579" y="1583"/>
                  </a:moveTo>
                  <a:lnTo>
                    <a:pt x="1523" y="1583"/>
                  </a:lnTo>
                  <a:lnTo>
                    <a:pt x="1523" y="1639"/>
                  </a:lnTo>
                  <a:lnTo>
                    <a:pt x="1579" y="1639"/>
                  </a:lnTo>
                  <a:lnTo>
                    <a:pt x="1579" y="1583"/>
                  </a:lnTo>
                  <a:close/>
                  <a:moveTo>
                    <a:pt x="1659" y="1583"/>
                  </a:moveTo>
                  <a:lnTo>
                    <a:pt x="1604" y="1583"/>
                  </a:lnTo>
                  <a:lnTo>
                    <a:pt x="1604" y="1639"/>
                  </a:lnTo>
                  <a:lnTo>
                    <a:pt x="1659" y="1639"/>
                  </a:lnTo>
                  <a:lnTo>
                    <a:pt x="1659" y="1583"/>
                  </a:lnTo>
                  <a:close/>
                  <a:moveTo>
                    <a:pt x="1739" y="1583"/>
                  </a:moveTo>
                  <a:lnTo>
                    <a:pt x="1684" y="1583"/>
                  </a:lnTo>
                  <a:lnTo>
                    <a:pt x="1684" y="1639"/>
                  </a:lnTo>
                  <a:lnTo>
                    <a:pt x="1739" y="1639"/>
                  </a:lnTo>
                  <a:lnTo>
                    <a:pt x="1739" y="1583"/>
                  </a:lnTo>
                  <a:close/>
                  <a:moveTo>
                    <a:pt x="1820" y="1583"/>
                  </a:moveTo>
                  <a:lnTo>
                    <a:pt x="1764" y="1583"/>
                  </a:lnTo>
                  <a:lnTo>
                    <a:pt x="1764" y="1639"/>
                  </a:lnTo>
                  <a:lnTo>
                    <a:pt x="1820" y="1639"/>
                  </a:lnTo>
                  <a:lnTo>
                    <a:pt x="1820" y="1583"/>
                  </a:lnTo>
                  <a:close/>
                  <a:moveTo>
                    <a:pt x="1899" y="1583"/>
                  </a:moveTo>
                  <a:lnTo>
                    <a:pt x="1844" y="1583"/>
                  </a:lnTo>
                  <a:lnTo>
                    <a:pt x="1844" y="1639"/>
                  </a:lnTo>
                  <a:lnTo>
                    <a:pt x="1899" y="1639"/>
                  </a:lnTo>
                  <a:lnTo>
                    <a:pt x="1899" y="1583"/>
                  </a:lnTo>
                  <a:close/>
                  <a:moveTo>
                    <a:pt x="1980" y="1583"/>
                  </a:moveTo>
                  <a:lnTo>
                    <a:pt x="1925" y="1583"/>
                  </a:lnTo>
                  <a:lnTo>
                    <a:pt x="1925" y="1639"/>
                  </a:lnTo>
                  <a:lnTo>
                    <a:pt x="1980" y="1639"/>
                  </a:lnTo>
                  <a:lnTo>
                    <a:pt x="1980" y="1583"/>
                  </a:lnTo>
                  <a:close/>
                  <a:moveTo>
                    <a:pt x="2060" y="1583"/>
                  </a:moveTo>
                  <a:lnTo>
                    <a:pt x="2004" y="1583"/>
                  </a:lnTo>
                  <a:lnTo>
                    <a:pt x="2004" y="1639"/>
                  </a:lnTo>
                  <a:lnTo>
                    <a:pt x="2060" y="1639"/>
                  </a:lnTo>
                  <a:lnTo>
                    <a:pt x="2060" y="1583"/>
                  </a:lnTo>
                  <a:close/>
                  <a:moveTo>
                    <a:pt x="2301" y="1583"/>
                  </a:moveTo>
                  <a:lnTo>
                    <a:pt x="2245" y="1583"/>
                  </a:lnTo>
                  <a:lnTo>
                    <a:pt x="2245" y="1639"/>
                  </a:lnTo>
                  <a:lnTo>
                    <a:pt x="2301" y="1639"/>
                  </a:lnTo>
                  <a:lnTo>
                    <a:pt x="2301" y="1583"/>
                  </a:lnTo>
                  <a:close/>
                  <a:moveTo>
                    <a:pt x="2380" y="1583"/>
                  </a:moveTo>
                  <a:lnTo>
                    <a:pt x="2325" y="1583"/>
                  </a:lnTo>
                  <a:lnTo>
                    <a:pt x="2325" y="1639"/>
                  </a:lnTo>
                  <a:lnTo>
                    <a:pt x="2380" y="1639"/>
                  </a:lnTo>
                  <a:lnTo>
                    <a:pt x="2380" y="1583"/>
                  </a:lnTo>
                  <a:close/>
                  <a:moveTo>
                    <a:pt x="3984" y="1583"/>
                  </a:moveTo>
                  <a:lnTo>
                    <a:pt x="3928" y="1583"/>
                  </a:lnTo>
                  <a:lnTo>
                    <a:pt x="3928" y="1639"/>
                  </a:lnTo>
                  <a:lnTo>
                    <a:pt x="3984" y="1639"/>
                  </a:lnTo>
                  <a:lnTo>
                    <a:pt x="3984" y="1583"/>
                  </a:lnTo>
                  <a:close/>
                  <a:moveTo>
                    <a:pt x="4064" y="1583"/>
                  </a:moveTo>
                  <a:lnTo>
                    <a:pt x="4009" y="1583"/>
                  </a:lnTo>
                  <a:lnTo>
                    <a:pt x="4009" y="1639"/>
                  </a:lnTo>
                  <a:lnTo>
                    <a:pt x="4064" y="1639"/>
                  </a:lnTo>
                  <a:lnTo>
                    <a:pt x="4064" y="1583"/>
                  </a:lnTo>
                  <a:close/>
                  <a:moveTo>
                    <a:pt x="4144" y="1583"/>
                  </a:moveTo>
                  <a:lnTo>
                    <a:pt x="4088" y="1583"/>
                  </a:lnTo>
                  <a:lnTo>
                    <a:pt x="4088" y="1639"/>
                  </a:lnTo>
                  <a:lnTo>
                    <a:pt x="4144" y="1639"/>
                  </a:lnTo>
                  <a:lnTo>
                    <a:pt x="4144" y="1583"/>
                  </a:lnTo>
                  <a:close/>
                  <a:moveTo>
                    <a:pt x="4225" y="1583"/>
                  </a:moveTo>
                  <a:lnTo>
                    <a:pt x="4169" y="1583"/>
                  </a:lnTo>
                  <a:lnTo>
                    <a:pt x="4169" y="1639"/>
                  </a:lnTo>
                  <a:lnTo>
                    <a:pt x="4225" y="1639"/>
                  </a:lnTo>
                  <a:lnTo>
                    <a:pt x="4225" y="1583"/>
                  </a:lnTo>
                  <a:close/>
                  <a:moveTo>
                    <a:pt x="4304" y="1583"/>
                  </a:moveTo>
                  <a:lnTo>
                    <a:pt x="4249" y="1583"/>
                  </a:lnTo>
                  <a:lnTo>
                    <a:pt x="4249" y="1639"/>
                  </a:lnTo>
                  <a:lnTo>
                    <a:pt x="4304" y="1639"/>
                  </a:lnTo>
                  <a:lnTo>
                    <a:pt x="4304" y="1583"/>
                  </a:lnTo>
                  <a:close/>
                  <a:moveTo>
                    <a:pt x="4385" y="1583"/>
                  </a:moveTo>
                  <a:lnTo>
                    <a:pt x="4329" y="1583"/>
                  </a:lnTo>
                  <a:lnTo>
                    <a:pt x="4329" y="1639"/>
                  </a:lnTo>
                  <a:lnTo>
                    <a:pt x="4385" y="1639"/>
                  </a:lnTo>
                  <a:lnTo>
                    <a:pt x="4385" y="1583"/>
                  </a:lnTo>
                  <a:close/>
                  <a:moveTo>
                    <a:pt x="4465" y="1583"/>
                  </a:moveTo>
                  <a:lnTo>
                    <a:pt x="4409" y="1583"/>
                  </a:lnTo>
                  <a:lnTo>
                    <a:pt x="4409" y="1639"/>
                  </a:lnTo>
                  <a:lnTo>
                    <a:pt x="4465" y="1639"/>
                  </a:lnTo>
                  <a:lnTo>
                    <a:pt x="4465" y="1583"/>
                  </a:lnTo>
                  <a:close/>
                  <a:moveTo>
                    <a:pt x="4545" y="1583"/>
                  </a:moveTo>
                  <a:lnTo>
                    <a:pt x="4490" y="1583"/>
                  </a:lnTo>
                  <a:lnTo>
                    <a:pt x="4490" y="1639"/>
                  </a:lnTo>
                  <a:lnTo>
                    <a:pt x="4545" y="1639"/>
                  </a:lnTo>
                  <a:lnTo>
                    <a:pt x="4545" y="1583"/>
                  </a:lnTo>
                  <a:close/>
                  <a:moveTo>
                    <a:pt x="4625" y="1583"/>
                  </a:moveTo>
                  <a:lnTo>
                    <a:pt x="4569" y="1583"/>
                  </a:lnTo>
                  <a:lnTo>
                    <a:pt x="4569" y="1639"/>
                  </a:lnTo>
                  <a:lnTo>
                    <a:pt x="4625" y="1639"/>
                  </a:lnTo>
                  <a:lnTo>
                    <a:pt x="4625" y="1583"/>
                  </a:lnTo>
                  <a:close/>
                  <a:moveTo>
                    <a:pt x="4705" y="1583"/>
                  </a:moveTo>
                  <a:lnTo>
                    <a:pt x="4650" y="1583"/>
                  </a:lnTo>
                  <a:lnTo>
                    <a:pt x="4650" y="1639"/>
                  </a:lnTo>
                  <a:lnTo>
                    <a:pt x="4705" y="1639"/>
                  </a:lnTo>
                  <a:lnTo>
                    <a:pt x="4705" y="1583"/>
                  </a:lnTo>
                  <a:close/>
                  <a:moveTo>
                    <a:pt x="4866" y="1583"/>
                  </a:moveTo>
                  <a:lnTo>
                    <a:pt x="4810" y="1583"/>
                  </a:lnTo>
                  <a:lnTo>
                    <a:pt x="4810" y="1639"/>
                  </a:lnTo>
                  <a:lnTo>
                    <a:pt x="4866" y="1639"/>
                  </a:lnTo>
                  <a:lnTo>
                    <a:pt x="4866" y="1583"/>
                  </a:lnTo>
                  <a:close/>
                  <a:moveTo>
                    <a:pt x="4945" y="1583"/>
                  </a:moveTo>
                  <a:lnTo>
                    <a:pt x="4890" y="1583"/>
                  </a:lnTo>
                  <a:lnTo>
                    <a:pt x="4890" y="1639"/>
                  </a:lnTo>
                  <a:lnTo>
                    <a:pt x="4945" y="1639"/>
                  </a:lnTo>
                  <a:lnTo>
                    <a:pt x="4945" y="1583"/>
                  </a:lnTo>
                  <a:close/>
                  <a:moveTo>
                    <a:pt x="5026" y="1583"/>
                  </a:moveTo>
                  <a:lnTo>
                    <a:pt x="4971" y="1583"/>
                  </a:lnTo>
                  <a:lnTo>
                    <a:pt x="4971" y="1639"/>
                  </a:lnTo>
                  <a:lnTo>
                    <a:pt x="5026" y="1639"/>
                  </a:lnTo>
                  <a:lnTo>
                    <a:pt x="5026" y="1583"/>
                  </a:lnTo>
                  <a:close/>
                  <a:moveTo>
                    <a:pt x="5106" y="1583"/>
                  </a:moveTo>
                  <a:lnTo>
                    <a:pt x="5050" y="1583"/>
                  </a:lnTo>
                  <a:lnTo>
                    <a:pt x="5050" y="1639"/>
                  </a:lnTo>
                  <a:lnTo>
                    <a:pt x="5106" y="1639"/>
                  </a:lnTo>
                  <a:lnTo>
                    <a:pt x="5106" y="1583"/>
                  </a:lnTo>
                  <a:close/>
                  <a:moveTo>
                    <a:pt x="5186" y="1583"/>
                  </a:moveTo>
                  <a:lnTo>
                    <a:pt x="5131" y="1583"/>
                  </a:lnTo>
                  <a:lnTo>
                    <a:pt x="5131" y="1639"/>
                  </a:lnTo>
                  <a:lnTo>
                    <a:pt x="5186" y="1639"/>
                  </a:lnTo>
                  <a:lnTo>
                    <a:pt x="5186" y="1583"/>
                  </a:lnTo>
                  <a:close/>
                  <a:moveTo>
                    <a:pt x="216" y="1494"/>
                  </a:moveTo>
                  <a:lnTo>
                    <a:pt x="160" y="1494"/>
                  </a:lnTo>
                  <a:lnTo>
                    <a:pt x="160" y="1551"/>
                  </a:lnTo>
                  <a:lnTo>
                    <a:pt x="216" y="1551"/>
                  </a:lnTo>
                  <a:lnTo>
                    <a:pt x="216" y="1494"/>
                  </a:lnTo>
                  <a:close/>
                  <a:moveTo>
                    <a:pt x="296" y="1494"/>
                  </a:moveTo>
                  <a:lnTo>
                    <a:pt x="241" y="1494"/>
                  </a:lnTo>
                  <a:lnTo>
                    <a:pt x="241" y="1551"/>
                  </a:lnTo>
                  <a:lnTo>
                    <a:pt x="296" y="1551"/>
                  </a:lnTo>
                  <a:lnTo>
                    <a:pt x="296" y="1494"/>
                  </a:lnTo>
                  <a:close/>
                  <a:moveTo>
                    <a:pt x="376" y="1494"/>
                  </a:moveTo>
                  <a:lnTo>
                    <a:pt x="320" y="1494"/>
                  </a:lnTo>
                  <a:lnTo>
                    <a:pt x="320" y="1551"/>
                  </a:lnTo>
                  <a:lnTo>
                    <a:pt x="376" y="1551"/>
                  </a:lnTo>
                  <a:lnTo>
                    <a:pt x="376" y="1494"/>
                  </a:lnTo>
                  <a:close/>
                  <a:moveTo>
                    <a:pt x="457" y="1494"/>
                  </a:moveTo>
                  <a:lnTo>
                    <a:pt x="401" y="1494"/>
                  </a:lnTo>
                  <a:lnTo>
                    <a:pt x="401" y="1551"/>
                  </a:lnTo>
                  <a:lnTo>
                    <a:pt x="457" y="1551"/>
                  </a:lnTo>
                  <a:lnTo>
                    <a:pt x="457" y="1494"/>
                  </a:lnTo>
                  <a:close/>
                  <a:moveTo>
                    <a:pt x="536" y="1494"/>
                  </a:moveTo>
                  <a:lnTo>
                    <a:pt x="481" y="1494"/>
                  </a:lnTo>
                  <a:lnTo>
                    <a:pt x="481" y="1551"/>
                  </a:lnTo>
                  <a:lnTo>
                    <a:pt x="536" y="1551"/>
                  </a:lnTo>
                  <a:lnTo>
                    <a:pt x="536" y="1494"/>
                  </a:lnTo>
                  <a:close/>
                  <a:moveTo>
                    <a:pt x="617" y="1494"/>
                  </a:moveTo>
                  <a:lnTo>
                    <a:pt x="561" y="1494"/>
                  </a:lnTo>
                  <a:lnTo>
                    <a:pt x="561" y="1551"/>
                  </a:lnTo>
                  <a:lnTo>
                    <a:pt x="617" y="1551"/>
                  </a:lnTo>
                  <a:lnTo>
                    <a:pt x="617" y="1494"/>
                  </a:lnTo>
                  <a:close/>
                  <a:moveTo>
                    <a:pt x="777" y="1494"/>
                  </a:moveTo>
                  <a:lnTo>
                    <a:pt x="722" y="1494"/>
                  </a:lnTo>
                  <a:lnTo>
                    <a:pt x="722" y="1551"/>
                  </a:lnTo>
                  <a:lnTo>
                    <a:pt x="777" y="1551"/>
                  </a:lnTo>
                  <a:lnTo>
                    <a:pt x="777" y="1494"/>
                  </a:lnTo>
                  <a:close/>
                  <a:moveTo>
                    <a:pt x="857" y="1494"/>
                  </a:moveTo>
                  <a:lnTo>
                    <a:pt x="801" y="1494"/>
                  </a:lnTo>
                  <a:lnTo>
                    <a:pt x="801" y="1551"/>
                  </a:lnTo>
                  <a:lnTo>
                    <a:pt x="857" y="1551"/>
                  </a:lnTo>
                  <a:lnTo>
                    <a:pt x="857" y="1494"/>
                  </a:lnTo>
                  <a:close/>
                  <a:moveTo>
                    <a:pt x="938" y="1494"/>
                  </a:moveTo>
                  <a:lnTo>
                    <a:pt x="882" y="1494"/>
                  </a:lnTo>
                  <a:lnTo>
                    <a:pt x="882" y="1551"/>
                  </a:lnTo>
                  <a:lnTo>
                    <a:pt x="938" y="1551"/>
                  </a:lnTo>
                  <a:lnTo>
                    <a:pt x="938" y="1494"/>
                  </a:lnTo>
                  <a:close/>
                  <a:moveTo>
                    <a:pt x="1018" y="1494"/>
                  </a:moveTo>
                  <a:lnTo>
                    <a:pt x="962" y="1494"/>
                  </a:lnTo>
                  <a:lnTo>
                    <a:pt x="962" y="1551"/>
                  </a:lnTo>
                  <a:lnTo>
                    <a:pt x="1018" y="1551"/>
                  </a:lnTo>
                  <a:lnTo>
                    <a:pt x="1018" y="1494"/>
                  </a:lnTo>
                  <a:close/>
                  <a:moveTo>
                    <a:pt x="1098" y="1494"/>
                  </a:moveTo>
                  <a:lnTo>
                    <a:pt x="1042" y="1494"/>
                  </a:lnTo>
                  <a:lnTo>
                    <a:pt x="1042" y="1551"/>
                  </a:lnTo>
                  <a:lnTo>
                    <a:pt x="1098" y="1551"/>
                  </a:lnTo>
                  <a:lnTo>
                    <a:pt x="1098" y="1494"/>
                  </a:lnTo>
                  <a:close/>
                  <a:moveTo>
                    <a:pt x="1178" y="1494"/>
                  </a:moveTo>
                  <a:lnTo>
                    <a:pt x="1122" y="1494"/>
                  </a:lnTo>
                  <a:lnTo>
                    <a:pt x="1122" y="1551"/>
                  </a:lnTo>
                  <a:lnTo>
                    <a:pt x="1178" y="1551"/>
                  </a:lnTo>
                  <a:lnTo>
                    <a:pt x="1178" y="1494"/>
                  </a:lnTo>
                  <a:close/>
                  <a:moveTo>
                    <a:pt x="1258" y="1494"/>
                  </a:moveTo>
                  <a:lnTo>
                    <a:pt x="1203" y="1494"/>
                  </a:lnTo>
                  <a:lnTo>
                    <a:pt x="1203" y="1551"/>
                  </a:lnTo>
                  <a:lnTo>
                    <a:pt x="1258" y="1551"/>
                  </a:lnTo>
                  <a:lnTo>
                    <a:pt x="1258" y="1494"/>
                  </a:lnTo>
                  <a:close/>
                  <a:moveTo>
                    <a:pt x="1339" y="1494"/>
                  </a:moveTo>
                  <a:lnTo>
                    <a:pt x="1282" y="1494"/>
                  </a:lnTo>
                  <a:lnTo>
                    <a:pt x="1282" y="1551"/>
                  </a:lnTo>
                  <a:lnTo>
                    <a:pt x="1339" y="1551"/>
                  </a:lnTo>
                  <a:lnTo>
                    <a:pt x="1339" y="1494"/>
                  </a:lnTo>
                  <a:close/>
                  <a:moveTo>
                    <a:pt x="1418" y="1494"/>
                  </a:moveTo>
                  <a:lnTo>
                    <a:pt x="1363" y="1494"/>
                  </a:lnTo>
                  <a:lnTo>
                    <a:pt x="1363" y="1551"/>
                  </a:lnTo>
                  <a:lnTo>
                    <a:pt x="1418" y="1551"/>
                  </a:lnTo>
                  <a:lnTo>
                    <a:pt x="1418" y="1494"/>
                  </a:lnTo>
                  <a:close/>
                  <a:moveTo>
                    <a:pt x="1499" y="1494"/>
                  </a:moveTo>
                  <a:lnTo>
                    <a:pt x="1443" y="1494"/>
                  </a:lnTo>
                  <a:lnTo>
                    <a:pt x="1443" y="1551"/>
                  </a:lnTo>
                  <a:lnTo>
                    <a:pt x="1499" y="1551"/>
                  </a:lnTo>
                  <a:lnTo>
                    <a:pt x="1499" y="1494"/>
                  </a:lnTo>
                  <a:close/>
                  <a:moveTo>
                    <a:pt x="1579" y="1494"/>
                  </a:moveTo>
                  <a:lnTo>
                    <a:pt x="1523" y="1494"/>
                  </a:lnTo>
                  <a:lnTo>
                    <a:pt x="1523" y="1551"/>
                  </a:lnTo>
                  <a:lnTo>
                    <a:pt x="1579" y="1551"/>
                  </a:lnTo>
                  <a:lnTo>
                    <a:pt x="1579" y="1494"/>
                  </a:lnTo>
                  <a:close/>
                  <a:moveTo>
                    <a:pt x="1659" y="1494"/>
                  </a:moveTo>
                  <a:lnTo>
                    <a:pt x="1604" y="1494"/>
                  </a:lnTo>
                  <a:lnTo>
                    <a:pt x="1604" y="1551"/>
                  </a:lnTo>
                  <a:lnTo>
                    <a:pt x="1659" y="1551"/>
                  </a:lnTo>
                  <a:lnTo>
                    <a:pt x="1659" y="1494"/>
                  </a:lnTo>
                  <a:close/>
                  <a:moveTo>
                    <a:pt x="1739" y="1494"/>
                  </a:moveTo>
                  <a:lnTo>
                    <a:pt x="1684" y="1494"/>
                  </a:lnTo>
                  <a:lnTo>
                    <a:pt x="1684" y="1551"/>
                  </a:lnTo>
                  <a:lnTo>
                    <a:pt x="1739" y="1551"/>
                  </a:lnTo>
                  <a:lnTo>
                    <a:pt x="1739" y="1494"/>
                  </a:lnTo>
                  <a:close/>
                  <a:moveTo>
                    <a:pt x="1820" y="1494"/>
                  </a:moveTo>
                  <a:lnTo>
                    <a:pt x="1764" y="1494"/>
                  </a:lnTo>
                  <a:lnTo>
                    <a:pt x="1764" y="1551"/>
                  </a:lnTo>
                  <a:lnTo>
                    <a:pt x="1820" y="1551"/>
                  </a:lnTo>
                  <a:lnTo>
                    <a:pt x="1820" y="1494"/>
                  </a:lnTo>
                  <a:close/>
                  <a:moveTo>
                    <a:pt x="1899" y="1494"/>
                  </a:moveTo>
                  <a:lnTo>
                    <a:pt x="1844" y="1494"/>
                  </a:lnTo>
                  <a:lnTo>
                    <a:pt x="1844" y="1551"/>
                  </a:lnTo>
                  <a:lnTo>
                    <a:pt x="1899" y="1551"/>
                  </a:lnTo>
                  <a:lnTo>
                    <a:pt x="1899" y="1494"/>
                  </a:lnTo>
                  <a:close/>
                  <a:moveTo>
                    <a:pt x="1980" y="1494"/>
                  </a:moveTo>
                  <a:lnTo>
                    <a:pt x="1925" y="1494"/>
                  </a:lnTo>
                  <a:lnTo>
                    <a:pt x="1925" y="1551"/>
                  </a:lnTo>
                  <a:lnTo>
                    <a:pt x="1980" y="1551"/>
                  </a:lnTo>
                  <a:lnTo>
                    <a:pt x="1980" y="1494"/>
                  </a:lnTo>
                  <a:close/>
                  <a:moveTo>
                    <a:pt x="2060" y="1494"/>
                  </a:moveTo>
                  <a:lnTo>
                    <a:pt x="2004" y="1494"/>
                  </a:lnTo>
                  <a:lnTo>
                    <a:pt x="2004" y="1551"/>
                  </a:lnTo>
                  <a:lnTo>
                    <a:pt x="2060" y="1551"/>
                  </a:lnTo>
                  <a:lnTo>
                    <a:pt x="2060" y="1494"/>
                  </a:lnTo>
                  <a:close/>
                  <a:moveTo>
                    <a:pt x="2140" y="1494"/>
                  </a:moveTo>
                  <a:lnTo>
                    <a:pt x="2085" y="1494"/>
                  </a:lnTo>
                  <a:lnTo>
                    <a:pt x="2085" y="1551"/>
                  </a:lnTo>
                  <a:lnTo>
                    <a:pt x="2140" y="1551"/>
                  </a:lnTo>
                  <a:lnTo>
                    <a:pt x="2140" y="1494"/>
                  </a:lnTo>
                  <a:close/>
                  <a:moveTo>
                    <a:pt x="2220" y="1494"/>
                  </a:moveTo>
                  <a:lnTo>
                    <a:pt x="2165" y="1494"/>
                  </a:lnTo>
                  <a:lnTo>
                    <a:pt x="2165" y="1551"/>
                  </a:lnTo>
                  <a:lnTo>
                    <a:pt x="2220" y="1551"/>
                  </a:lnTo>
                  <a:lnTo>
                    <a:pt x="2220" y="1494"/>
                  </a:lnTo>
                  <a:close/>
                  <a:moveTo>
                    <a:pt x="2301" y="1494"/>
                  </a:moveTo>
                  <a:lnTo>
                    <a:pt x="2245" y="1494"/>
                  </a:lnTo>
                  <a:lnTo>
                    <a:pt x="2245" y="1551"/>
                  </a:lnTo>
                  <a:lnTo>
                    <a:pt x="2301" y="1551"/>
                  </a:lnTo>
                  <a:lnTo>
                    <a:pt x="2301" y="1494"/>
                  </a:lnTo>
                  <a:close/>
                  <a:moveTo>
                    <a:pt x="2380" y="1494"/>
                  </a:moveTo>
                  <a:lnTo>
                    <a:pt x="2325" y="1494"/>
                  </a:lnTo>
                  <a:lnTo>
                    <a:pt x="2325" y="1551"/>
                  </a:lnTo>
                  <a:lnTo>
                    <a:pt x="2380" y="1551"/>
                  </a:lnTo>
                  <a:lnTo>
                    <a:pt x="2380" y="1494"/>
                  </a:lnTo>
                  <a:close/>
                  <a:moveTo>
                    <a:pt x="3904" y="1494"/>
                  </a:moveTo>
                  <a:lnTo>
                    <a:pt x="3848" y="1494"/>
                  </a:lnTo>
                  <a:lnTo>
                    <a:pt x="3848" y="1551"/>
                  </a:lnTo>
                  <a:lnTo>
                    <a:pt x="3904" y="1551"/>
                  </a:lnTo>
                  <a:lnTo>
                    <a:pt x="3904" y="1494"/>
                  </a:lnTo>
                  <a:close/>
                  <a:moveTo>
                    <a:pt x="3984" y="1494"/>
                  </a:moveTo>
                  <a:lnTo>
                    <a:pt x="3928" y="1494"/>
                  </a:lnTo>
                  <a:lnTo>
                    <a:pt x="3928" y="1551"/>
                  </a:lnTo>
                  <a:lnTo>
                    <a:pt x="3984" y="1551"/>
                  </a:lnTo>
                  <a:lnTo>
                    <a:pt x="3984" y="1494"/>
                  </a:lnTo>
                  <a:close/>
                  <a:moveTo>
                    <a:pt x="4064" y="1494"/>
                  </a:moveTo>
                  <a:lnTo>
                    <a:pt x="4009" y="1494"/>
                  </a:lnTo>
                  <a:lnTo>
                    <a:pt x="4009" y="1551"/>
                  </a:lnTo>
                  <a:lnTo>
                    <a:pt x="4064" y="1551"/>
                  </a:lnTo>
                  <a:lnTo>
                    <a:pt x="4064" y="1494"/>
                  </a:lnTo>
                  <a:close/>
                  <a:moveTo>
                    <a:pt x="4144" y="1494"/>
                  </a:moveTo>
                  <a:lnTo>
                    <a:pt x="4088" y="1494"/>
                  </a:lnTo>
                  <a:lnTo>
                    <a:pt x="4088" y="1551"/>
                  </a:lnTo>
                  <a:lnTo>
                    <a:pt x="4144" y="1551"/>
                  </a:lnTo>
                  <a:lnTo>
                    <a:pt x="4144" y="1494"/>
                  </a:lnTo>
                  <a:close/>
                  <a:moveTo>
                    <a:pt x="4225" y="1494"/>
                  </a:moveTo>
                  <a:lnTo>
                    <a:pt x="4169" y="1494"/>
                  </a:lnTo>
                  <a:lnTo>
                    <a:pt x="4169" y="1551"/>
                  </a:lnTo>
                  <a:lnTo>
                    <a:pt x="4225" y="1551"/>
                  </a:lnTo>
                  <a:lnTo>
                    <a:pt x="4225" y="1494"/>
                  </a:lnTo>
                  <a:close/>
                  <a:moveTo>
                    <a:pt x="4304" y="1494"/>
                  </a:moveTo>
                  <a:lnTo>
                    <a:pt x="4249" y="1494"/>
                  </a:lnTo>
                  <a:lnTo>
                    <a:pt x="4249" y="1551"/>
                  </a:lnTo>
                  <a:lnTo>
                    <a:pt x="4304" y="1551"/>
                  </a:lnTo>
                  <a:lnTo>
                    <a:pt x="4304" y="1494"/>
                  </a:lnTo>
                  <a:close/>
                  <a:moveTo>
                    <a:pt x="4385" y="1494"/>
                  </a:moveTo>
                  <a:lnTo>
                    <a:pt x="4329" y="1494"/>
                  </a:lnTo>
                  <a:lnTo>
                    <a:pt x="4329" y="1551"/>
                  </a:lnTo>
                  <a:lnTo>
                    <a:pt x="4385" y="1551"/>
                  </a:lnTo>
                  <a:lnTo>
                    <a:pt x="4385" y="1494"/>
                  </a:lnTo>
                  <a:close/>
                  <a:moveTo>
                    <a:pt x="4465" y="1494"/>
                  </a:moveTo>
                  <a:lnTo>
                    <a:pt x="4409" y="1494"/>
                  </a:lnTo>
                  <a:lnTo>
                    <a:pt x="4409" y="1551"/>
                  </a:lnTo>
                  <a:lnTo>
                    <a:pt x="4465" y="1551"/>
                  </a:lnTo>
                  <a:lnTo>
                    <a:pt x="4465" y="1494"/>
                  </a:lnTo>
                  <a:close/>
                  <a:moveTo>
                    <a:pt x="4545" y="1494"/>
                  </a:moveTo>
                  <a:lnTo>
                    <a:pt x="4490" y="1494"/>
                  </a:lnTo>
                  <a:lnTo>
                    <a:pt x="4490" y="1551"/>
                  </a:lnTo>
                  <a:lnTo>
                    <a:pt x="4545" y="1551"/>
                  </a:lnTo>
                  <a:lnTo>
                    <a:pt x="4545" y="1494"/>
                  </a:lnTo>
                  <a:close/>
                  <a:moveTo>
                    <a:pt x="4625" y="1494"/>
                  </a:moveTo>
                  <a:lnTo>
                    <a:pt x="4569" y="1494"/>
                  </a:lnTo>
                  <a:lnTo>
                    <a:pt x="4569" y="1551"/>
                  </a:lnTo>
                  <a:lnTo>
                    <a:pt x="4625" y="1551"/>
                  </a:lnTo>
                  <a:lnTo>
                    <a:pt x="4625" y="1494"/>
                  </a:lnTo>
                  <a:close/>
                  <a:moveTo>
                    <a:pt x="4866" y="1494"/>
                  </a:moveTo>
                  <a:lnTo>
                    <a:pt x="4810" y="1494"/>
                  </a:lnTo>
                  <a:lnTo>
                    <a:pt x="4810" y="1551"/>
                  </a:lnTo>
                  <a:lnTo>
                    <a:pt x="4866" y="1551"/>
                  </a:lnTo>
                  <a:lnTo>
                    <a:pt x="4866" y="1494"/>
                  </a:lnTo>
                  <a:close/>
                  <a:moveTo>
                    <a:pt x="4945" y="1494"/>
                  </a:moveTo>
                  <a:lnTo>
                    <a:pt x="4890" y="1494"/>
                  </a:lnTo>
                  <a:lnTo>
                    <a:pt x="4890" y="1551"/>
                  </a:lnTo>
                  <a:lnTo>
                    <a:pt x="4945" y="1551"/>
                  </a:lnTo>
                  <a:lnTo>
                    <a:pt x="4945" y="1494"/>
                  </a:lnTo>
                  <a:close/>
                  <a:moveTo>
                    <a:pt x="5026" y="1494"/>
                  </a:moveTo>
                  <a:lnTo>
                    <a:pt x="4971" y="1494"/>
                  </a:lnTo>
                  <a:lnTo>
                    <a:pt x="4971" y="1551"/>
                  </a:lnTo>
                  <a:lnTo>
                    <a:pt x="5026" y="1551"/>
                  </a:lnTo>
                  <a:lnTo>
                    <a:pt x="5026" y="1494"/>
                  </a:lnTo>
                  <a:close/>
                  <a:moveTo>
                    <a:pt x="5106" y="1494"/>
                  </a:moveTo>
                  <a:lnTo>
                    <a:pt x="5050" y="1494"/>
                  </a:lnTo>
                  <a:lnTo>
                    <a:pt x="5050" y="1551"/>
                  </a:lnTo>
                  <a:lnTo>
                    <a:pt x="5106" y="1551"/>
                  </a:lnTo>
                  <a:lnTo>
                    <a:pt x="5106" y="1494"/>
                  </a:lnTo>
                  <a:close/>
                  <a:moveTo>
                    <a:pt x="55" y="1406"/>
                  </a:moveTo>
                  <a:lnTo>
                    <a:pt x="0" y="1406"/>
                  </a:lnTo>
                  <a:lnTo>
                    <a:pt x="0" y="1462"/>
                  </a:lnTo>
                  <a:lnTo>
                    <a:pt x="55" y="1462"/>
                  </a:lnTo>
                  <a:lnTo>
                    <a:pt x="55" y="1406"/>
                  </a:lnTo>
                  <a:close/>
                  <a:moveTo>
                    <a:pt x="136" y="1406"/>
                  </a:moveTo>
                  <a:lnTo>
                    <a:pt x="80" y="1406"/>
                  </a:lnTo>
                  <a:lnTo>
                    <a:pt x="80" y="1462"/>
                  </a:lnTo>
                  <a:lnTo>
                    <a:pt x="136" y="1462"/>
                  </a:lnTo>
                  <a:lnTo>
                    <a:pt x="136" y="1406"/>
                  </a:lnTo>
                  <a:close/>
                  <a:moveTo>
                    <a:pt x="216" y="1406"/>
                  </a:moveTo>
                  <a:lnTo>
                    <a:pt x="160" y="1406"/>
                  </a:lnTo>
                  <a:lnTo>
                    <a:pt x="160" y="1462"/>
                  </a:lnTo>
                  <a:lnTo>
                    <a:pt x="216" y="1462"/>
                  </a:lnTo>
                  <a:lnTo>
                    <a:pt x="216" y="1406"/>
                  </a:lnTo>
                  <a:close/>
                  <a:moveTo>
                    <a:pt x="457" y="1406"/>
                  </a:moveTo>
                  <a:lnTo>
                    <a:pt x="401" y="1406"/>
                  </a:lnTo>
                  <a:lnTo>
                    <a:pt x="401" y="1462"/>
                  </a:lnTo>
                  <a:lnTo>
                    <a:pt x="457" y="1462"/>
                  </a:lnTo>
                  <a:lnTo>
                    <a:pt x="457" y="1406"/>
                  </a:lnTo>
                  <a:close/>
                  <a:moveTo>
                    <a:pt x="536" y="1406"/>
                  </a:moveTo>
                  <a:lnTo>
                    <a:pt x="481" y="1406"/>
                  </a:lnTo>
                  <a:lnTo>
                    <a:pt x="481" y="1462"/>
                  </a:lnTo>
                  <a:lnTo>
                    <a:pt x="536" y="1462"/>
                  </a:lnTo>
                  <a:lnTo>
                    <a:pt x="536" y="1406"/>
                  </a:lnTo>
                  <a:close/>
                  <a:moveTo>
                    <a:pt x="777" y="1406"/>
                  </a:moveTo>
                  <a:lnTo>
                    <a:pt x="722" y="1406"/>
                  </a:lnTo>
                  <a:lnTo>
                    <a:pt x="722" y="1462"/>
                  </a:lnTo>
                  <a:lnTo>
                    <a:pt x="777" y="1462"/>
                  </a:lnTo>
                  <a:lnTo>
                    <a:pt x="777" y="1406"/>
                  </a:lnTo>
                  <a:close/>
                  <a:moveTo>
                    <a:pt x="857" y="1406"/>
                  </a:moveTo>
                  <a:lnTo>
                    <a:pt x="801" y="1406"/>
                  </a:lnTo>
                  <a:lnTo>
                    <a:pt x="801" y="1462"/>
                  </a:lnTo>
                  <a:lnTo>
                    <a:pt x="857" y="1462"/>
                  </a:lnTo>
                  <a:lnTo>
                    <a:pt x="857" y="1406"/>
                  </a:lnTo>
                  <a:close/>
                  <a:moveTo>
                    <a:pt x="938" y="1406"/>
                  </a:moveTo>
                  <a:lnTo>
                    <a:pt x="882" y="1406"/>
                  </a:lnTo>
                  <a:lnTo>
                    <a:pt x="882" y="1462"/>
                  </a:lnTo>
                  <a:lnTo>
                    <a:pt x="938" y="1462"/>
                  </a:lnTo>
                  <a:lnTo>
                    <a:pt x="938" y="1406"/>
                  </a:lnTo>
                  <a:close/>
                  <a:moveTo>
                    <a:pt x="1018" y="1406"/>
                  </a:moveTo>
                  <a:lnTo>
                    <a:pt x="962" y="1406"/>
                  </a:lnTo>
                  <a:lnTo>
                    <a:pt x="962" y="1462"/>
                  </a:lnTo>
                  <a:lnTo>
                    <a:pt x="1018" y="1462"/>
                  </a:lnTo>
                  <a:lnTo>
                    <a:pt x="1018" y="1406"/>
                  </a:lnTo>
                  <a:close/>
                  <a:moveTo>
                    <a:pt x="1098" y="1406"/>
                  </a:moveTo>
                  <a:lnTo>
                    <a:pt x="1042" y="1406"/>
                  </a:lnTo>
                  <a:lnTo>
                    <a:pt x="1042" y="1462"/>
                  </a:lnTo>
                  <a:lnTo>
                    <a:pt x="1098" y="1462"/>
                  </a:lnTo>
                  <a:lnTo>
                    <a:pt x="1098" y="1406"/>
                  </a:lnTo>
                  <a:close/>
                  <a:moveTo>
                    <a:pt x="1178" y="1406"/>
                  </a:moveTo>
                  <a:lnTo>
                    <a:pt x="1122" y="1406"/>
                  </a:lnTo>
                  <a:lnTo>
                    <a:pt x="1122" y="1462"/>
                  </a:lnTo>
                  <a:lnTo>
                    <a:pt x="1178" y="1462"/>
                  </a:lnTo>
                  <a:lnTo>
                    <a:pt x="1178" y="1406"/>
                  </a:lnTo>
                  <a:close/>
                  <a:moveTo>
                    <a:pt x="1258" y="1406"/>
                  </a:moveTo>
                  <a:lnTo>
                    <a:pt x="1203" y="1406"/>
                  </a:lnTo>
                  <a:lnTo>
                    <a:pt x="1203" y="1462"/>
                  </a:lnTo>
                  <a:lnTo>
                    <a:pt x="1258" y="1462"/>
                  </a:lnTo>
                  <a:lnTo>
                    <a:pt x="1258" y="1406"/>
                  </a:lnTo>
                  <a:close/>
                  <a:moveTo>
                    <a:pt x="1339" y="1406"/>
                  </a:moveTo>
                  <a:lnTo>
                    <a:pt x="1282" y="1406"/>
                  </a:lnTo>
                  <a:lnTo>
                    <a:pt x="1282" y="1462"/>
                  </a:lnTo>
                  <a:lnTo>
                    <a:pt x="1339" y="1462"/>
                  </a:lnTo>
                  <a:lnTo>
                    <a:pt x="1339" y="1406"/>
                  </a:lnTo>
                  <a:close/>
                  <a:moveTo>
                    <a:pt x="1418" y="1406"/>
                  </a:moveTo>
                  <a:lnTo>
                    <a:pt x="1363" y="1406"/>
                  </a:lnTo>
                  <a:lnTo>
                    <a:pt x="1363" y="1462"/>
                  </a:lnTo>
                  <a:lnTo>
                    <a:pt x="1418" y="1462"/>
                  </a:lnTo>
                  <a:lnTo>
                    <a:pt x="1418" y="1406"/>
                  </a:lnTo>
                  <a:close/>
                  <a:moveTo>
                    <a:pt x="1499" y="1406"/>
                  </a:moveTo>
                  <a:lnTo>
                    <a:pt x="1443" y="1406"/>
                  </a:lnTo>
                  <a:lnTo>
                    <a:pt x="1443" y="1462"/>
                  </a:lnTo>
                  <a:lnTo>
                    <a:pt x="1499" y="1462"/>
                  </a:lnTo>
                  <a:lnTo>
                    <a:pt x="1499" y="1406"/>
                  </a:lnTo>
                  <a:close/>
                  <a:moveTo>
                    <a:pt x="1579" y="1406"/>
                  </a:moveTo>
                  <a:lnTo>
                    <a:pt x="1523" y="1406"/>
                  </a:lnTo>
                  <a:lnTo>
                    <a:pt x="1523" y="1462"/>
                  </a:lnTo>
                  <a:lnTo>
                    <a:pt x="1579" y="1462"/>
                  </a:lnTo>
                  <a:lnTo>
                    <a:pt x="1579" y="1406"/>
                  </a:lnTo>
                  <a:close/>
                  <a:moveTo>
                    <a:pt x="1659" y="1406"/>
                  </a:moveTo>
                  <a:lnTo>
                    <a:pt x="1604" y="1406"/>
                  </a:lnTo>
                  <a:lnTo>
                    <a:pt x="1604" y="1462"/>
                  </a:lnTo>
                  <a:lnTo>
                    <a:pt x="1659" y="1462"/>
                  </a:lnTo>
                  <a:lnTo>
                    <a:pt x="1659" y="1406"/>
                  </a:lnTo>
                  <a:close/>
                  <a:moveTo>
                    <a:pt x="1739" y="1406"/>
                  </a:moveTo>
                  <a:lnTo>
                    <a:pt x="1684" y="1406"/>
                  </a:lnTo>
                  <a:lnTo>
                    <a:pt x="1684" y="1462"/>
                  </a:lnTo>
                  <a:lnTo>
                    <a:pt x="1739" y="1462"/>
                  </a:lnTo>
                  <a:lnTo>
                    <a:pt x="1739" y="1406"/>
                  </a:lnTo>
                  <a:close/>
                  <a:moveTo>
                    <a:pt x="1820" y="1406"/>
                  </a:moveTo>
                  <a:lnTo>
                    <a:pt x="1764" y="1406"/>
                  </a:lnTo>
                  <a:lnTo>
                    <a:pt x="1764" y="1462"/>
                  </a:lnTo>
                  <a:lnTo>
                    <a:pt x="1820" y="1462"/>
                  </a:lnTo>
                  <a:lnTo>
                    <a:pt x="1820" y="1406"/>
                  </a:lnTo>
                  <a:close/>
                  <a:moveTo>
                    <a:pt x="1899" y="1406"/>
                  </a:moveTo>
                  <a:lnTo>
                    <a:pt x="1844" y="1406"/>
                  </a:lnTo>
                  <a:lnTo>
                    <a:pt x="1844" y="1462"/>
                  </a:lnTo>
                  <a:lnTo>
                    <a:pt x="1899" y="1462"/>
                  </a:lnTo>
                  <a:lnTo>
                    <a:pt x="1899" y="1406"/>
                  </a:lnTo>
                  <a:close/>
                  <a:moveTo>
                    <a:pt x="1980" y="1406"/>
                  </a:moveTo>
                  <a:lnTo>
                    <a:pt x="1925" y="1406"/>
                  </a:lnTo>
                  <a:lnTo>
                    <a:pt x="1925" y="1462"/>
                  </a:lnTo>
                  <a:lnTo>
                    <a:pt x="1980" y="1462"/>
                  </a:lnTo>
                  <a:lnTo>
                    <a:pt x="1980" y="1406"/>
                  </a:lnTo>
                  <a:close/>
                  <a:moveTo>
                    <a:pt x="2060" y="1406"/>
                  </a:moveTo>
                  <a:lnTo>
                    <a:pt x="2004" y="1406"/>
                  </a:lnTo>
                  <a:lnTo>
                    <a:pt x="2004" y="1462"/>
                  </a:lnTo>
                  <a:lnTo>
                    <a:pt x="2060" y="1462"/>
                  </a:lnTo>
                  <a:lnTo>
                    <a:pt x="2060" y="1406"/>
                  </a:lnTo>
                  <a:close/>
                  <a:moveTo>
                    <a:pt x="2140" y="1406"/>
                  </a:moveTo>
                  <a:lnTo>
                    <a:pt x="2085" y="1406"/>
                  </a:lnTo>
                  <a:lnTo>
                    <a:pt x="2085" y="1462"/>
                  </a:lnTo>
                  <a:lnTo>
                    <a:pt x="2140" y="1462"/>
                  </a:lnTo>
                  <a:lnTo>
                    <a:pt x="2140" y="1406"/>
                  </a:lnTo>
                  <a:close/>
                  <a:moveTo>
                    <a:pt x="2220" y="1406"/>
                  </a:moveTo>
                  <a:lnTo>
                    <a:pt x="2165" y="1406"/>
                  </a:lnTo>
                  <a:lnTo>
                    <a:pt x="2165" y="1462"/>
                  </a:lnTo>
                  <a:lnTo>
                    <a:pt x="2220" y="1462"/>
                  </a:lnTo>
                  <a:lnTo>
                    <a:pt x="2220" y="1406"/>
                  </a:lnTo>
                  <a:close/>
                  <a:moveTo>
                    <a:pt x="2301" y="1406"/>
                  </a:moveTo>
                  <a:lnTo>
                    <a:pt x="2245" y="1406"/>
                  </a:lnTo>
                  <a:lnTo>
                    <a:pt x="2245" y="1462"/>
                  </a:lnTo>
                  <a:lnTo>
                    <a:pt x="2301" y="1462"/>
                  </a:lnTo>
                  <a:lnTo>
                    <a:pt x="2301" y="1406"/>
                  </a:lnTo>
                  <a:close/>
                  <a:moveTo>
                    <a:pt x="2380" y="1406"/>
                  </a:moveTo>
                  <a:lnTo>
                    <a:pt x="2325" y="1406"/>
                  </a:lnTo>
                  <a:lnTo>
                    <a:pt x="2325" y="1462"/>
                  </a:lnTo>
                  <a:lnTo>
                    <a:pt x="2380" y="1462"/>
                  </a:lnTo>
                  <a:lnTo>
                    <a:pt x="2380" y="1406"/>
                  </a:lnTo>
                  <a:close/>
                  <a:moveTo>
                    <a:pt x="2541" y="1406"/>
                  </a:moveTo>
                  <a:lnTo>
                    <a:pt x="2485" y="1406"/>
                  </a:lnTo>
                  <a:lnTo>
                    <a:pt x="2485" y="1462"/>
                  </a:lnTo>
                  <a:lnTo>
                    <a:pt x="2541" y="1462"/>
                  </a:lnTo>
                  <a:lnTo>
                    <a:pt x="2541" y="1406"/>
                  </a:lnTo>
                  <a:close/>
                  <a:moveTo>
                    <a:pt x="3904" y="1406"/>
                  </a:moveTo>
                  <a:lnTo>
                    <a:pt x="3848" y="1406"/>
                  </a:lnTo>
                  <a:lnTo>
                    <a:pt x="3848" y="1462"/>
                  </a:lnTo>
                  <a:lnTo>
                    <a:pt x="3904" y="1462"/>
                  </a:lnTo>
                  <a:lnTo>
                    <a:pt x="3904" y="1406"/>
                  </a:lnTo>
                  <a:close/>
                  <a:moveTo>
                    <a:pt x="3984" y="1406"/>
                  </a:moveTo>
                  <a:lnTo>
                    <a:pt x="3928" y="1406"/>
                  </a:lnTo>
                  <a:lnTo>
                    <a:pt x="3928" y="1462"/>
                  </a:lnTo>
                  <a:lnTo>
                    <a:pt x="3984" y="1462"/>
                  </a:lnTo>
                  <a:lnTo>
                    <a:pt x="3984" y="1406"/>
                  </a:lnTo>
                  <a:close/>
                  <a:moveTo>
                    <a:pt x="4064" y="1406"/>
                  </a:moveTo>
                  <a:lnTo>
                    <a:pt x="4009" y="1406"/>
                  </a:lnTo>
                  <a:lnTo>
                    <a:pt x="4009" y="1462"/>
                  </a:lnTo>
                  <a:lnTo>
                    <a:pt x="4064" y="1462"/>
                  </a:lnTo>
                  <a:lnTo>
                    <a:pt x="4064" y="1406"/>
                  </a:lnTo>
                  <a:close/>
                  <a:moveTo>
                    <a:pt x="4144" y="1406"/>
                  </a:moveTo>
                  <a:lnTo>
                    <a:pt x="4088" y="1406"/>
                  </a:lnTo>
                  <a:lnTo>
                    <a:pt x="4088" y="1462"/>
                  </a:lnTo>
                  <a:lnTo>
                    <a:pt x="4144" y="1462"/>
                  </a:lnTo>
                  <a:lnTo>
                    <a:pt x="4144" y="1406"/>
                  </a:lnTo>
                  <a:close/>
                  <a:moveTo>
                    <a:pt x="4225" y="1406"/>
                  </a:moveTo>
                  <a:lnTo>
                    <a:pt x="4169" y="1406"/>
                  </a:lnTo>
                  <a:lnTo>
                    <a:pt x="4169" y="1462"/>
                  </a:lnTo>
                  <a:lnTo>
                    <a:pt x="4225" y="1462"/>
                  </a:lnTo>
                  <a:lnTo>
                    <a:pt x="4225" y="1406"/>
                  </a:lnTo>
                  <a:close/>
                  <a:moveTo>
                    <a:pt x="4304" y="1406"/>
                  </a:moveTo>
                  <a:lnTo>
                    <a:pt x="4249" y="1406"/>
                  </a:lnTo>
                  <a:lnTo>
                    <a:pt x="4249" y="1462"/>
                  </a:lnTo>
                  <a:lnTo>
                    <a:pt x="4304" y="1462"/>
                  </a:lnTo>
                  <a:lnTo>
                    <a:pt x="4304" y="1406"/>
                  </a:lnTo>
                  <a:close/>
                  <a:moveTo>
                    <a:pt x="4385" y="1406"/>
                  </a:moveTo>
                  <a:lnTo>
                    <a:pt x="4329" y="1406"/>
                  </a:lnTo>
                  <a:lnTo>
                    <a:pt x="4329" y="1462"/>
                  </a:lnTo>
                  <a:lnTo>
                    <a:pt x="4385" y="1462"/>
                  </a:lnTo>
                  <a:lnTo>
                    <a:pt x="4385" y="1406"/>
                  </a:lnTo>
                  <a:close/>
                  <a:moveTo>
                    <a:pt x="4465" y="1406"/>
                  </a:moveTo>
                  <a:lnTo>
                    <a:pt x="4409" y="1406"/>
                  </a:lnTo>
                  <a:lnTo>
                    <a:pt x="4409" y="1462"/>
                  </a:lnTo>
                  <a:lnTo>
                    <a:pt x="4465" y="1462"/>
                  </a:lnTo>
                  <a:lnTo>
                    <a:pt x="4465" y="1406"/>
                  </a:lnTo>
                  <a:close/>
                  <a:moveTo>
                    <a:pt x="4545" y="1406"/>
                  </a:moveTo>
                  <a:lnTo>
                    <a:pt x="4490" y="1406"/>
                  </a:lnTo>
                  <a:lnTo>
                    <a:pt x="4490" y="1462"/>
                  </a:lnTo>
                  <a:lnTo>
                    <a:pt x="4545" y="1462"/>
                  </a:lnTo>
                  <a:lnTo>
                    <a:pt x="4545" y="1406"/>
                  </a:lnTo>
                  <a:close/>
                  <a:moveTo>
                    <a:pt x="4866" y="1406"/>
                  </a:moveTo>
                  <a:lnTo>
                    <a:pt x="4810" y="1406"/>
                  </a:lnTo>
                  <a:lnTo>
                    <a:pt x="4810" y="1462"/>
                  </a:lnTo>
                  <a:lnTo>
                    <a:pt x="4866" y="1462"/>
                  </a:lnTo>
                  <a:lnTo>
                    <a:pt x="4866" y="1406"/>
                  </a:lnTo>
                  <a:close/>
                  <a:moveTo>
                    <a:pt x="4945" y="1406"/>
                  </a:moveTo>
                  <a:lnTo>
                    <a:pt x="4890" y="1406"/>
                  </a:lnTo>
                  <a:lnTo>
                    <a:pt x="4890" y="1462"/>
                  </a:lnTo>
                  <a:lnTo>
                    <a:pt x="4945" y="1462"/>
                  </a:lnTo>
                  <a:lnTo>
                    <a:pt x="4945" y="1406"/>
                  </a:lnTo>
                  <a:close/>
                  <a:moveTo>
                    <a:pt x="5026" y="1406"/>
                  </a:moveTo>
                  <a:lnTo>
                    <a:pt x="4971" y="1406"/>
                  </a:lnTo>
                  <a:lnTo>
                    <a:pt x="4971" y="1462"/>
                  </a:lnTo>
                  <a:lnTo>
                    <a:pt x="5026" y="1462"/>
                  </a:lnTo>
                  <a:lnTo>
                    <a:pt x="5026" y="1406"/>
                  </a:lnTo>
                  <a:close/>
                  <a:moveTo>
                    <a:pt x="55" y="1317"/>
                  </a:moveTo>
                  <a:lnTo>
                    <a:pt x="0" y="1317"/>
                  </a:lnTo>
                  <a:lnTo>
                    <a:pt x="0" y="1374"/>
                  </a:lnTo>
                  <a:lnTo>
                    <a:pt x="55" y="1374"/>
                  </a:lnTo>
                  <a:lnTo>
                    <a:pt x="55" y="1317"/>
                  </a:lnTo>
                  <a:close/>
                  <a:moveTo>
                    <a:pt x="136" y="1317"/>
                  </a:moveTo>
                  <a:lnTo>
                    <a:pt x="80" y="1317"/>
                  </a:lnTo>
                  <a:lnTo>
                    <a:pt x="80" y="1374"/>
                  </a:lnTo>
                  <a:lnTo>
                    <a:pt x="136" y="1374"/>
                  </a:lnTo>
                  <a:lnTo>
                    <a:pt x="136" y="1317"/>
                  </a:lnTo>
                  <a:close/>
                  <a:moveTo>
                    <a:pt x="216" y="1317"/>
                  </a:moveTo>
                  <a:lnTo>
                    <a:pt x="160" y="1317"/>
                  </a:lnTo>
                  <a:lnTo>
                    <a:pt x="160" y="1374"/>
                  </a:lnTo>
                  <a:lnTo>
                    <a:pt x="216" y="1374"/>
                  </a:lnTo>
                  <a:lnTo>
                    <a:pt x="216" y="1317"/>
                  </a:lnTo>
                  <a:close/>
                  <a:moveTo>
                    <a:pt x="457" y="1317"/>
                  </a:moveTo>
                  <a:lnTo>
                    <a:pt x="401" y="1317"/>
                  </a:lnTo>
                  <a:lnTo>
                    <a:pt x="401" y="1374"/>
                  </a:lnTo>
                  <a:lnTo>
                    <a:pt x="457" y="1374"/>
                  </a:lnTo>
                  <a:lnTo>
                    <a:pt x="457" y="1317"/>
                  </a:lnTo>
                  <a:close/>
                  <a:moveTo>
                    <a:pt x="536" y="1317"/>
                  </a:moveTo>
                  <a:lnTo>
                    <a:pt x="481" y="1317"/>
                  </a:lnTo>
                  <a:lnTo>
                    <a:pt x="481" y="1374"/>
                  </a:lnTo>
                  <a:lnTo>
                    <a:pt x="536" y="1374"/>
                  </a:lnTo>
                  <a:lnTo>
                    <a:pt x="536" y="1317"/>
                  </a:lnTo>
                  <a:close/>
                  <a:moveTo>
                    <a:pt x="617" y="1317"/>
                  </a:moveTo>
                  <a:lnTo>
                    <a:pt x="561" y="1317"/>
                  </a:lnTo>
                  <a:lnTo>
                    <a:pt x="561" y="1374"/>
                  </a:lnTo>
                  <a:lnTo>
                    <a:pt x="617" y="1374"/>
                  </a:lnTo>
                  <a:lnTo>
                    <a:pt x="617" y="1317"/>
                  </a:lnTo>
                  <a:close/>
                  <a:moveTo>
                    <a:pt x="777" y="1317"/>
                  </a:moveTo>
                  <a:lnTo>
                    <a:pt x="722" y="1317"/>
                  </a:lnTo>
                  <a:lnTo>
                    <a:pt x="722" y="1374"/>
                  </a:lnTo>
                  <a:lnTo>
                    <a:pt x="777" y="1374"/>
                  </a:lnTo>
                  <a:lnTo>
                    <a:pt x="777" y="1317"/>
                  </a:lnTo>
                  <a:close/>
                  <a:moveTo>
                    <a:pt x="857" y="1317"/>
                  </a:moveTo>
                  <a:lnTo>
                    <a:pt x="801" y="1317"/>
                  </a:lnTo>
                  <a:lnTo>
                    <a:pt x="801" y="1374"/>
                  </a:lnTo>
                  <a:lnTo>
                    <a:pt x="857" y="1374"/>
                  </a:lnTo>
                  <a:lnTo>
                    <a:pt x="857" y="1317"/>
                  </a:lnTo>
                  <a:close/>
                  <a:moveTo>
                    <a:pt x="938" y="1317"/>
                  </a:moveTo>
                  <a:lnTo>
                    <a:pt x="882" y="1317"/>
                  </a:lnTo>
                  <a:lnTo>
                    <a:pt x="882" y="1374"/>
                  </a:lnTo>
                  <a:lnTo>
                    <a:pt x="938" y="1374"/>
                  </a:lnTo>
                  <a:lnTo>
                    <a:pt x="938" y="1317"/>
                  </a:lnTo>
                  <a:close/>
                  <a:moveTo>
                    <a:pt x="1018" y="1317"/>
                  </a:moveTo>
                  <a:lnTo>
                    <a:pt x="962" y="1317"/>
                  </a:lnTo>
                  <a:lnTo>
                    <a:pt x="962" y="1374"/>
                  </a:lnTo>
                  <a:lnTo>
                    <a:pt x="1018" y="1374"/>
                  </a:lnTo>
                  <a:lnTo>
                    <a:pt x="1018" y="1317"/>
                  </a:lnTo>
                  <a:close/>
                  <a:moveTo>
                    <a:pt x="1098" y="1317"/>
                  </a:moveTo>
                  <a:lnTo>
                    <a:pt x="1042" y="1317"/>
                  </a:lnTo>
                  <a:lnTo>
                    <a:pt x="1042" y="1374"/>
                  </a:lnTo>
                  <a:lnTo>
                    <a:pt x="1098" y="1374"/>
                  </a:lnTo>
                  <a:lnTo>
                    <a:pt x="1098" y="1317"/>
                  </a:lnTo>
                  <a:close/>
                  <a:moveTo>
                    <a:pt x="1178" y="1317"/>
                  </a:moveTo>
                  <a:lnTo>
                    <a:pt x="1122" y="1317"/>
                  </a:lnTo>
                  <a:lnTo>
                    <a:pt x="1122" y="1374"/>
                  </a:lnTo>
                  <a:lnTo>
                    <a:pt x="1178" y="1374"/>
                  </a:lnTo>
                  <a:lnTo>
                    <a:pt x="1178" y="1317"/>
                  </a:lnTo>
                  <a:close/>
                  <a:moveTo>
                    <a:pt x="1258" y="1317"/>
                  </a:moveTo>
                  <a:lnTo>
                    <a:pt x="1203" y="1317"/>
                  </a:lnTo>
                  <a:lnTo>
                    <a:pt x="1203" y="1374"/>
                  </a:lnTo>
                  <a:lnTo>
                    <a:pt x="1258" y="1374"/>
                  </a:lnTo>
                  <a:lnTo>
                    <a:pt x="1258" y="1317"/>
                  </a:lnTo>
                  <a:close/>
                  <a:moveTo>
                    <a:pt x="1339" y="1317"/>
                  </a:moveTo>
                  <a:lnTo>
                    <a:pt x="1282" y="1317"/>
                  </a:lnTo>
                  <a:lnTo>
                    <a:pt x="1282" y="1374"/>
                  </a:lnTo>
                  <a:lnTo>
                    <a:pt x="1339" y="1374"/>
                  </a:lnTo>
                  <a:lnTo>
                    <a:pt x="1339" y="1317"/>
                  </a:lnTo>
                  <a:close/>
                  <a:moveTo>
                    <a:pt x="1418" y="1317"/>
                  </a:moveTo>
                  <a:lnTo>
                    <a:pt x="1363" y="1317"/>
                  </a:lnTo>
                  <a:lnTo>
                    <a:pt x="1363" y="1374"/>
                  </a:lnTo>
                  <a:lnTo>
                    <a:pt x="1418" y="1374"/>
                  </a:lnTo>
                  <a:lnTo>
                    <a:pt x="1418" y="1317"/>
                  </a:lnTo>
                  <a:close/>
                  <a:moveTo>
                    <a:pt x="1499" y="1317"/>
                  </a:moveTo>
                  <a:lnTo>
                    <a:pt x="1443" y="1317"/>
                  </a:lnTo>
                  <a:lnTo>
                    <a:pt x="1443" y="1374"/>
                  </a:lnTo>
                  <a:lnTo>
                    <a:pt x="1499" y="1374"/>
                  </a:lnTo>
                  <a:lnTo>
                    <a:pt x="1499" y="1317"/>
                  </a:lnTo>
                  <a:close/>
                  <a:moveTo>
                    <a:pt x="1579" y="1317"/>
                  </a:moveTo>
                  <a:lnTo>
                    <a:pt x="1523" y="1317"/>
                  </a:lnTo>
                  <a:lnTo>
                    <a:pt x="1523" y="1374"/>
                  </a:lnTo>
                  <a:lnTo>
                    <a:pt x="1579" y="1374"/>
                  </a:lnTo>
                  <a:lnTo>
                    <a:pt x="1579" y="1317"/>
                  </a:lnTo>
                  <a:close/>
                  <a:moveTo>
                    <a:pt x="1659" y="1317"/>
                  </a:moveTo>
                  <a:lnTo>
                    <a:pt x="1604" y="1317"/>
                  </a:lnTo>
                  <a:lnTo>
                    <a:pt x="1604" y="1374"/>
                  </a:lnTo>
                  <a:lnTo>
                    <a:pt x="1659" y="1374"/>
                  </a:lnTo>
                  <a:lnTo>
                    <a:pt x="1659" y="1317"/>
                  </a:lnTo>
                  <a:close/>
                  <a:moveTo>
                    <a:pt x="1739" y="1317"/>
                  </a:moveTo>
                  <a:lnTo>
                    <a:pt x="1684" y="1317"/>
                  </a:lnTo>
                  <a:lnTo>
                    <a:pt x="1684" y="1374"/>
                  </a:lnTo>
                  <a:lnTo>
                    <a:pt x="1739" y="1374"/>
                  </a:lnTo>
                  <a:lnTo>
                    <a:pt x="1739" y="1317"/>
                  </a:lnTo>
                  <a:close/>
                  <a:moveTo>
                    <a:pt x="1820" y="1317"/>
                  </a:moveTo>
                  <a:lnTo>
                    <a:pt x="1764" y="1317"/>
                  </a:lnTo>
                  <a:lnTo>
                    <a:pt x="1764" y="1374"/>
                  </a:lnTo>
                  <a:lnTo>
                    <a:pt x="1820" y="1374"/>
                  </a:lnTo>
                  <a:lnTo>
                    <a:pt x="1820" y="1317"/>
                  </a:lnTo>
                  <a:close/>
                  <a:moveTo>
                    <a:pt x="1899" y="1317"/>
                  </a:moveTo>
                  <a:lnTo>
                    <a:pt x="1844" y="1317"/>
                  </a:lnTo>
                  <a:lnTo>
                    <a:pt x="1844" y="1374"/>
                  </a:lnTo>
                  <a:lnTo>
                    <a:pt x="1899" y="1374"/>
                  </a:lnTo>
                  <a:lnTo>
                    <a:pt x="1899" y="1317"/>
                  </a:lnTo>
                  <a:close/>
                  <a:moveTo>
                    <a:pt x="1980" y="1317"/>
                  </a:moveTo>
                  <a:lnTo>
                    <a:pt x="1925" y="1317"/>
                  </a:lnTo>
                  <a:lnTo>
                    <a:pt x="1925" y="1374"/>
                  </a:lnTo>
                  <a:lnTo>
                    <a:pt x="1980" y="1374"/>
                  </a:lnTo>
                  <a:lnTo>
                    <a:pt x="1980" y="1317"/>
                  </a:lnTo>
                  <a:close/>
                  <a:moveTo>
                    <a:pt x="2060" y="1317"/>
                  </a:moveTo>
                  <a:lnTo>
                    <a:pt x="2004" y="1317"/>
                  </a:lnTo>
                  <a:lnTo>
                    <a:pt x="2004" y="1374"/>
                  </a:lnTo>
                  <a:lnTo>
                    <a:pt x="2060" y="1374"/>
                  </a:lnTo>
                  <a:lnTo>
                    <a:pt x="2060" y="1317"/>
                  </a:lnTo>
                  <a:close/>
                  <a:moveTo>
                    <a:pt x="2140" y="1317"/>
                  </a:moveTo>
                  <a:lnTo>
                    <a:pt x="2085" y="1317"/>
                  </a:lnTo>
                  <a:lnTo>
                    <a:pt x="2085" y="1374"/>
                  </a:lnTo>
                  <a:lnTo>
                    <a:pt x="2140" y="1374"/>
                  </a:lnTo>
                  <a:lnTo>
                    <a:pt x="2140" y="1317"/>
                  </a:lnTo>
                  <a:close/>
                  <a:moveTo>
                    <a:pt x="2220" y="1317"/>
                  </a:moveTo>
                  <a:lnTo>
                    <a:pt x="2165" y="1317"/>
                  </a:lnTo>
                  <a:lnTo>
                    <a:pt x="2165" y="1374"/>
                  </a:lnTo>
                  <a:lnTo>
                    <a:pt x="2220" y="1374"/>
                  </a:lnTo>
                  <a:lnTo>
                    <a:pt x="2220" y="1317"/>
                  </a:lnTo>
                  <a:close/>
                  <a:moveTo>
                    <a:pt x="2301" y="1317"/>
                  </a:moveTo>
                  <a:lnTo>
                    <a:pt x="2245" y="1317"/>
                  </a:lnTo>
                  <a:lnTo>
                    <a:pt x="2245" y="1374"/>
                  </a:lnTo>
                  <a:lnTo>
                    <a:pt x="2301" y="1374"/>
                  </a:lnTo>
                  <a:lnTo>
                    <a:pt x="2301" y="1317"/>
                  </a:lnTo>
                  <a:close/>
                  <a:moveTo>
                    <a:pt x="2380" y="1317"/>
                  </a:moveTo>
                  <a:lnTo>
                    <a:pt x="2325" y="1317"/>
                  </a:lnTo>
                  <a:lnTo>
                    <a:pt x="2325" y="1374"/>
                  </a:lnTo>
                  <a:lnTo>
                    <a:pt x="2380" y="1374"/>
                  </a:lnTo>
                  <a:lnTo>
                    <a:pt x="2380" y="1317"/>
                  </a:lnTo>
                  <a:close/>
                  <a:moveTo>
                    <a:pt x="2541" y="1317"/>
                  </a:moveTo>
                  <a:lnTo>
                    <a:pt x="2485" y="1317"/>
                  </a:lnTo>
                  <a:lnTo>
                    <a:pt x="2485" y="1374"/>
                  </a:lnTo>
                  <a:lnTo>
                    <a:pt x="2541" y="1374"/>
                  </a:lnTo>
                  <a:lnTo>
                    <a:pt x="2541" y="1317"/>
                  </a:lnTo>
                  <a:close/>
                  <a:moveTo>
                    <a:pt x="2621" y="1317"/>
                  </a:moveTo>
                  <a:lnTo>
                    <a:pt x="2566" y="1317"/>
                  </a:lnTo>
                  <a:lnTo>
                    <a:pt x="2566" y="1374"/>
                  </a:lnTo>
                  <a:lnTo>
                    <a:pt x="2621" y="1374"/>
                  </a:lnTo>
                  <a:lnTo>
                    <a:pt x="2621" y="1317"/>
                  </a:lnTo>
                  <a:close/>
                  <a:moveTo>
                    <a:pt x="3823" y="1317"/>
                  </a:moveTo>
                  <a:lnTo>
                    <a:pt x="3768" y="1317"/>
                  </a:lnTo>
                  <a:lnTo>
                    <a:pt x="3768" y="1374"/>
                  </a:lnTo>
                  <a:lnTo>
                    <a:pt x="3823" y="1374"/>
                  </a:lnTo>
                  <a:lnTo>
                    <a:pt x="3823" y="1317"/>
                  </a:lnTo>
                  <a:close/>
                  <a:moveTo>
                    <a:pt x="3904" y="1317"/>
                  </a:moveTo>
                  <a:lnTo>
                    <a:pt x="3848" y="1317"/>
                  </a:lnTo>
                  <a:lnTo>
                    <a:pt x="3848" y="1374"/>
                  </a:lnTo>
                  <a:lnTo>
                    <a:pt x="3904" y="1374"/>
                  </a:lnTo>
                  <a:lnTo>
                    <a:pt x="3904" y="1317"/>
                  </a:lnTo>
                  <a:close/>
                  <a:moveTo>
                    <a:pt x="3984" y="1317"/>
                  </a:moveTo>
                  <a:lnTo>
                    <a:pt x="3928" y="1317"/>
                  </a:lnTo>
                  <a:lnTo>
                    <a:pt x="3928" y="1374"/>
                  </a:lnTo>
                  <a:lnTo>
                    <a:pt x="3984" y="1374"/>
                  </a:lnTo>
                  <a:lnTo>
                    <a:pt x="3984" y="1317"/>
                  </a:lnTo>
                  <a:close/>
                  <a:moveTo>
                    <a:pt x="4064" y="1317"/>
                  </a:moveTo>
                  <a:lnTo>
                    <a:pt x="4009" y="1317"/>
                  </a:lnTo>
                  <a:lnTo>
                    <a:pt x="4009" y="1374"/>
                  </a:lnTo>
                  <a:lnTo>
                    <a:pt x="4064" y="1374"/>
                  </a:lnTo>
                  <a:lnTo>
                    <a:pt x="4064" y="1317"/>
                  </a:lnTo>
                  <a:close/>
                  <a:moveTo>
                    <a:pt x="4144" y="1317"/>
                  </a:moveTo>
                  <a:lnTo>
                    <a:pt x="4088" y="1317"/>
                  </a:lnTo>
                  <a:lnTo>
                    <a:pt x="4088" y="1374"/>
                  </a:lnTo>
                  <a:lnTo>
                    <a:pt x="4144" y="1374"/>
                  </a:lnTo>
                  <a:lnTo>
                    <a:pt x="4144" y="1317"/>
                  </a:lnTo>
                  <a:close/>
                  <a:moveTo>
                    <a:pt x="4225" y="1317"/>
                  </a:moveTo>
                  <a:lnTo>
                    <a:pt x="4169" y="1317"/>
                  </a:lnTo>
                  <a:lnTo>
                    <a:pt x="4169" y="1374"/>
                  </a:lnTo>
                  <a:lnTo>
                    <a:pt x="4225" y="1374"/>
                  </a:lnTo>
                  <a:lnTo>
                    <a:pt x="4225" y="1317"/>
                  </a:lnTo>
                  <a:close/>
                  <a:moveTo>
                    <a:pt x="4304" y="1317"/>
                  </a:moveTo>
                  <a:lnTo>
                    <a:pt x="4249" y="1317"/>
                  </a:lnTo>
                  <a:lnTo>
                    <a:pt x="4249" y="1374"/>
                  </a:lnTo>
                  <a:lnTo>
                    <a:pt x="4304" y="1374"/>
                  </a:lnTo>
                  <a:lnTo>
                    <a:pt x="4304" y="1317"/>
                  </a:lnTo>
                  <a:close/>
                  <a:moveTo>
                    <a:pt x="4385" y="1317"/>
                  </a:moveTo>
                  <a:lnTo>
                    <a:pt x="4329" y="1317"/>
                  </a:lnTo>
                  <a:lnTo>
                    <a:pt x="4329" y="1374"/>
                  </a:lnTo>
                  <a:lnTo>
                    <a:pt x="4385" y="1374"/>
                  </a:lnTo>
                  <a:lnTo>
                    <a:pt x="4385" y="1317"/>
                  </a:lnTo>
                  <a:close/>
                  <a:moveTo>
                    <a:pt x="4465" y="1317"/>
                  </a:moveTo>
                  <a:lnTo>
                    <a:pt x="4409" y="1317"/>
                  </a:lnTo>
                  <a:lnTo>
                    <a:pt x="4409" y="1374"/>
                  </a:lnTo>
                  <a:lnTo>
                    <a:pt x="4465" y="1374"/>
                  </a:lnTo>
                  <a:lnTo>
                    <a:pt x="4465" y="1317"/>
                  </a:lnTo>
                  <a:close/>
                  <a:moveTo>
                    <a:pt x="4866" y="1317"/>
                  </a:moveTo>
                  <a:lnTo>
                    <a:pt x="4810" y="1317"/>
                  </a:lnTo>
                  <a:lnTo>
                    <a:pt x="4810" y="1374"/>
                  </a:lnTo>
                  <a:lnTo>
                    <a:pt x="4866" y="1374"/>
                  </a:lnTo>
                  <a:lnTo>
                    <a:pt x="4866" y="1317"/>
                  </a:lnTo>
                  <a:close/>
                  <a:moveTo>
                    <a:pt x="4945" y="1317"/>
                  </a:moveTo>
                  <a:lnTo>
                    <a:pt x="4890" y="1317"/>
                  </a:lnTo>
                  <a:lnTo>
                    <a:pt x="4890" y="1374"/>
                  </a:lnTo>
                  <a:lnTo>
                    <a:pt x="4945" y="1374"/>
                  </a:lnTo>
                  <a:lnTo>
                    <a:pt x="4945" y="1317"/>
                  </a:lnTo>
                  <a:close/>
                  <a:moveTo>
                    <a:pt x="5026" y="1317"/>
                  </a:moveTo>
                  <a:lnTo>
                    <a:pt x="4971" y="1317"/>
                  </a:lnTo>
                  <a:lnTo>
                    <a:pt x="4971" y="1374"/>
                  </a:lnTo>
                  <a:lnTo>
                    <a:pt x="5026" y="1374"/>
                  </a:lnTo>
                  <a:lnTo>
                    <a:pt x="5026" y="1317"/>
                  </a:lnTo>
                  <a:close/>
                  <a:moveTo>
                    <a:pt x="55" y="1229"/>
                  </a:moveTo>
                  <a:lnTo>
                    <a:pt x="0" y="1229"/>
                  </a:lnTo>
                  <a:lnTo>
                    <a:pt x="0" y="1285"/>
                  </a:lnTo>
                  <a:lnTo>
                    <a:pt x="55" y="1285"/>
                  </a:lnTo>
                  <a:lnTo>
                    <a:pt x="55" y="1229"/>
                  </a:lnTo>
                  <a:close/>
                  <a:moveTo>
                    <a:pt x="136" y="1229"/>
                  </a:moveTo>
                  <a:lnTo>
                    <a:pt x="80" y="1229"/>
                  </a:lnTo>
                  <a:lnTo>
                    <a:pt x="80" y="1285"/>
                  </a:lnTo>
                  <a:lnTo>
                    <a:pt x="136" y="1285"/>
                  </a:lnTo>
                  <a:lnTo>
                    <a:pt x="136" y="1229"/>
                  </a:lnTo>
                  <a:close/>
                  <a:moveTo>
                    <a:pt x="216" y="1229"/>
                  </a:moveTo>
                  <a:lnTo>
                    <a:pt x="160" y="1229"/>
                  </a:lnTo>
                  <a:lnTo>
                    <a:pt x="160" y="1285"/>
                  </a:lnTo>
                  <a:lnTo>
                    <a:pt x="216" y="1285"/>
                  </a:lnTo>
                  <a:lnTo>
                    <a:pt x="216" y="1229"/>
                  </a:lnTo>
                  <a:close/>
                  <a:moveTo>
                    <a:pt x="296" y="1229"/>
                  </a:moveTo>
                  <a:lnTo>
                    <a:pt x="241" y="1229"/>
                  </a:lnTo>
                  <a:lnTo>
                    <a:pt x="241" y="1285"/>
                  </a:lnTo>
                  <a:lnTo>
                    <a:pt x="296" y="1285"/>
                  </a:lnTo>
                  <a:lnTo>
                    <a:pt x="296" y="1229"/>
                  </a:lnTo>
                  <a:close/>
                  <a:moveTo>
                    <a:pt x="376" y="1229"/>
                  </a:moveTo>
                  <a:lnTo>
                    <a:pt x="320" y="1229"/>
                  </a:lnTo>
                  <a:lnTo>
                    <a:pt x="320" y="1285"/>
                  </a:lnTo>
                  <a:lnTo>
                    <a:pt x="376" y="1285"/>
                  </a:lnTo>
                  <a:lnTo>
                    <a:pt x="376" y="1229"/>
                  </a:lnTo>
                  <a:close/>
                  <a:moveTo>
                    <a:pt x="457" y="1229"/>
                  </a:moveTo>
                  <a:lnTo>
                    <a:pt x="401" y="1229"/>
                  </a:lnTo>
                  <a:lnTo>
                    <a:pt x="401" y="1285"/>
                  </a:lnTo>
                  <a:lnTo>
                    <a:pt x="457" y="1285"/>
                  </a:lnTo>
                  <a:lnTo>
                    <a:pt x="457" y="1229"/>
                  </a:lnTo>
                  <a:close/>
                  <a:moveTo>
                    <a:pt x="536" y="1229"/>
                  </a:moveTo>
                  <a:lnTo>
                    <a:pt x="481" y="1229"/>
                  </a:lnTo>
                  <a:lnTo>
                    <a:pt x="481" y="1285"/>
                  </a:lnTo>
                  <a:lnTo>
                    <a:pt x="536" y="1285"/>
                  </a:lnTo>
                  <a:lnTo>
                    <a:pt x="536" y="1229"/>
                  </a:lnTo>
                  <a:close/>
                  <a:moveTo>
                    <a:pt x="617" y="1229"/>
                  </a:moveTo>
                  <a:lnTo>
                    <a:pt x="561" y="1229"/>
                  </a:lnTo>
                  <a:lnTo>
                    <a:pt x="561" y="1285"/>
                  </a:lnTo>
                  <a:lnTo>
                    <a:pt x="617" y="1285"/>
                  </a:lnTo>
                  <a:lnTo>
                    <a:pt x="617" y="1229"/>
                  </a:lnTo>
                  <a:close/>
                  <a:moveTo>
                    <a:pt x="697" y="1229"/>
                  </a:moveTo>
                  <a:lnTo>
                    <a:pt x="641" y="1229"/>
                  </a:lnTo>
                  <a:lnTo>
                    <a:pt x="641" y="1285"/>
                  </a:lnTo>
                  <a:lnTo>
                    <a:pt x="697" y="1285"/>
                  </a:lnTo>
                  <a:lnTo>
                    <a:pt x="697" y="1229"/>
                  </a:lnTo>
                  <a:close/>
                  <a:moveTo>
                    <a:pt x="777" y="1229"/>
                  </a:moveTo>
                  <a:lnTo>
                    <a:pt x="722" y="1229"/>
                  </a:lnTo>
                  <a:lnTo>
                    <a:pt x="722" y="1285"/>
                  </a:lnTo>
                  <a:lnTo>
                    <a:pt x="777" y="1285"/>
                  </a:lnTo>
                  <a:lnTo>
                    <a:pt x="777" y="1229"/>
                  </a:lnTo>
                  <a:close/>
                  <a:moveTo>
                    <a:pt x="857" y="1229"/>
                  </a:moveTo>
                  <a:lnTo>
                    <a:pt x="801" y="1229"/>
                  </a:lnTo>
                  <a:lnTo>
                    <a:pt x="801" y="1285"/>
                  </a:lnTo>
                  <a:lnTo>
                    <a:pt x="857" y="1285"/>
                  </a:lnTo>
                  <a:lnTo>
                    <a:pt x="857" y="1229"/>
                  </a:lnTo>
                  <a:close/>
                  <a:moveTo>
                    <a:pt x="938" y="1229"/>
                  </a:moveTo>
                  <a:lnTo>
                    <a:pt x="882" y="1229"/>
                  </a:lnTo>
                  <a:lnTo>
                    <a:pt x="882" y="1285"/>
                  </a:lnTo>
                  <a:lnTo>
                    <a:pt x="938" y="1285"/>
                  </a:lnTo>
                  <a:lnTo>
                    <a:pt x="938" y="1229"/>
                  </a:lnTo>
                  <a:close/>
                  <a:moveTo>
                    <a:pt x="1018" y="1229"/>
                  </a:moveTo>
                  <a:lnTo>
                    <a:pt x="962" y="1229"/>
                  </a:lnTo>
                  <a:lnTo>
                    <a:pt x="962" y="1285"/>
                  </a:lnTo>
                  <a:lnTo>
                    <a:pt x="1018" y="1285"/>
                  </a:lnTo>
                  <a:lnTo>
                    <a:pt x="1018" y="1229"/>
                  </a:lnTo>
                  <a:close/>
                  <a:moveTo>
                    <a:pt x="1098" y="1229"/>
                  </a:moveTo>
                  <a:lnTo>
                    <a:pt x="1042" y="1229"/>
                  </a:lnTo>
                  <a:lnTo>
                    <a:pt x="1042" y="1285"/>
                  </a:lnTo>
                  <a:lnTo>
                    <a:pt x="1098" y="1285"/>
                  </a:lnTo>
                  <a:lnTo>
                    <a:pt x="1098" y="1229"/>
                  </a:lnTo>
                  <a:close/>
                  <a:moveTo>
                    <a:pt x="1178" y="1229"/>
                  </a:moveTo>
                  <a:lnTo>
                    <a:pt x="1122" y="1229"/>
                  </a:lnTo>
                  <a:lnTo>
                    <a:pt x="1122" y="1285"/>
                  </a:lnTo>
                  <a:lnTo>
                    <a:pt x="1178" y="1285"/>
                  </a:lnTo>
                  <a:lnTo>
                    <a:pt x="1178" y="1229"/>
                  </a:lnTo>
                  <a:close/>
                  <a:moveTo>
                    <a:pt x="1258" y="1229"/>
                  </a:moveTo>
                  <a:lnTo>
                    <a:pt x="1203" y="1229"/>
                  </a:lnTo>
                  <a:lnTo>
                    <a:pt x="1203" y="1285"/>
                  </a:lnTo>
                  <a:lnTo>
                    <a:pt x="1258" y="1285"/>
                  </a:lnTo>
                  <a:lnTo>
                    <a:pt x="1258" y="1229"/>
                  </a:lnTo>
                  <a:close/>
                  <a:moveTo>
                    <a:pt x="1339" y="1229"/>
                  </a:moveTo>
                  <a:lnTo>
                    <a:pt x="1282" y="1229"/>
                  </a:lnTo>
                  <a:lnTo>
                    <a:pt x="1282" y="1285"/>
                  </a:lnTo>
                  <a:lnTo>
                    <a:pt x="1339" y="1285"/>
                  </a:lnTo>
                  <a:lnTo>
                    <a:pt x="1339" y="1229"/>
                  </a:lnTo>
                  <a:close/>
                  <a:moveTo>
                    <a:pt x="1418" y="1229"/>
                  </a:moveTo>
                  <a:lnTo>
                    <a:pt x="1363" y="1229"/>
                  </a:lnTo>
                  <a:lnTo>
                    <a:pt x="1363" y="1285"/>
                  </a:lnTo>
                  <a:lnTo>
                    <a:pt x="1418" y="1285"/>
                  </a:lnTo>
                  <a:lnTo>
                    <a:pt x="1418" y="1229"/>
                  </a:lnTo>
                  <a:close/>
                  <a:moveTo>
                    <a:pt x="1499" y="1229"/>
                  </a:moveTo>
                  <a:lnTo>
                    <a:pt x="1443" y="1229"/>
                  </a:lnTo>
                  <a:lnTo>
                    <a:pt x="1443" y="1285"/>
                  </a:lnTo>
                  <a:lnTo>
                    <a:pt x="1499" y="1285"/>
                  </a:lnTo>
                  <a:lnTo>
                    <a:pt x="1499" y="1229"/>
                  </a:lnTo>
                  <a:close/>
                  <a:moveTo>
                    <a:pt x="1579" y="1229"/>
                  </a:moveTo>
                  <a:lnTo>
                    <a:pt x="1523" y="1229"/>
                  </a:lnTo>
                  <a:lnTo>
                    <a:pt x="1523" y="1285"/>
                  </a:lnTo>
                  <a:lnTo>
                    <a:pt x="1579" y="1285"/>
                  </a:lnTo>
                  <a:lnTo>
                    <a:pt x="1579" y="1229"/>
                  </a:lnTo>
                  <a:close/>
                  <a:moveTo>
                    <a:pt x="1659" y="1229"/>
                  </a:moveTo>
                  <a:lnTo>
                    <a:pt x="1604" y="1229"/>
                  </a:lnTo>
                  <a:lnTo>
                    <a:pt x="1604" y="1285"/>
                  </a:lnTo>
                  <a:lnTo>
                    <a:pt x="1659" y="1285"/>
                  </a:lnTo>
                  <a:lnTo>
                    <a:pt x="1659" y="1229"/>
                  </a:lnTo>
                  <a:close/>
                  <a:moveTo>
                    <a:pt x="1739" y="1229"/>
                  </a:moveTo>
                  <a:lnTo>
                    <a:pt x="1684" y="1229"/>
                  </a:lnTo>
                  <a:lnTo>
                    <a:pt x="1684" y="1285"/>
                  </a:lnTo>
                  <a:lnTo>
                    <a:pt x="1739" y="1285"/>
                  </a:lnTo>
                  <a:lnTo>
                    <a:pt x="1739" y="1229"/>
                  </a:lnTo>
                  <a:close/>
                  <a:moveTo>
                    <a:pt x="1820" y="1229"/>
                  </a:moveTo>
                  <a:lnTo>
                    <a:pt x="1764" y="1229"/>
                  </a:lnTo>
                  <a:lnTo>
                    <a:pt x="1764" y="1285"/>
                  </a:lnTo>
                  <a:lnTo>
                    <a:pt x="1820" y="1285"/>
                  </a:lnTo>
                  <a:lnTo>
                    <a:pt x="1820" y="1229"/>
                  </a:lnTo>
                  <a:close/>
                  <a:moveTo>
                    <a:pt x="1899" y="1229"/>
                  </a:moveTo>
                  <a:lnTo>
                    <a:pt x="1844" y="1229"/>
                  </a:lnTo>
                  <a:lnTo>
                    <a:pt x="1844" y="1285"/>
                  </a:lnTo>
                  <a:lnTo>
                    <a:pt x="1899" y="1285"/>
                  </a:lnTo>
                  <a:lnTo>
                    <a:pt x="1899" y="1229"/>
                  </a:lnTo>
                  <a:close/>
                  <a:moveTo>
                    <a:pt x="1980" y="1229"/>
                  </a:moveTo>
                  <a:lnTo>
                    <a:pt x="1925" y="1229"/>
                  </a:lnTo>
                  <a:lnTo>
                    <a:pt x="1925" y="1285"/>
                  </a:lnTo>
                  <a:lnTo>
                    <a:pt x="1980" y="1285"/>
                  </a:lnTo>
                  <a:lnTo>
                    <a:pt x="1980" y="1229"/>
                  </a:lnTo>
                  <a:close/>
                  <a:moveTo>
                    <a:pt x="2060" y="1229"/>
                  </a:moveTo>
                  <a:lnTo>
                    <a:pt x="2004" y="1229"/>
                  </a:lnTo>
                  <a:lnTo>
                    <a:pt x="2004" y="1285"/>
                  </a:lnTo>
                  <a:lnTo>
                    <a:pt x="2060" y="1285"/>
                  </a:lnTo>
                  <a:lnTo>
                    <a:pt x="2060" y="1229"/>
                  </a:lnTo>
                  <a:close/>
                  <a:moveTo>
                    <a:pt x="2140" y="1229"/>
                  </a:moveTo>
                  <a:lnTo>
                    <a:pt x="2085" y="1229"/>
                  </a:lnTo>
                  <a:lnTo>
                    <a:pt x="2085" y="1285"/>
                  </a:lnTo>
                  <a:lnTo>
                    <a:pt x="2140" y="1285"/>
                  </a:lnTo>
                  <a:lnTo>
                    <a:pt x="2140" y="1229"/>
                  </a:lnTo>
                  <a:close/>
                  <a:moveTo>
                    <a:pt x="2220" y="1229"/>
                  </a:moveTo>
                  <a:lnTo>
                    <a:pt x="2165" y="1229"/>
                  </a:lnTo>
                  <a:lnTo>
                    <a:pt x="2165" y="1285"/>
                  </a:lnTo>
                  <a:lnTo>
                    <a:pt x="2220" y="1285"/>
                  </a:lnTo>
                  <a:lnTo>
                    <a:pt x="2220" y="1229"/>
                  </a:lnTo>
                  <a:close/>
                  <a:moveTo>
                    <a:pt x="2301" y="1229"/>
                  </a:moveTo>
                  <a:lnTo>
                    <a:pt x="2245" y="1229"/>
                  </a:lnTo>
                  <a:lnTo>
                    <a:pt x="2245" y="1285"/>
                  </a:lnTo>
                  <a:lnTo>
                    <a:pt x="2301" y="1285"/>
                  </a:lnTo>
                  <a:lnTo>
                    <a:pt x="2301" y="1229"/>
                  </a:lnTo>
                  <a:close/>
                  <a:moveTo>
                    <a:pt x="2541" y="1229"/>
                  </a:moveTo>
                  <a:lnTo>
                    <a:pt x="2485" y="1229"/>
                  </a:lnTo>
                  <a:lnTo>
                    <a:pt x="2485" y="1285"/>
                  </a:lnTo>
                  <a:lnTo>
                    <a:pt x="2541" y="1285"/>
                  </a:lnTo>
                  <a:lnTo>
                    <a:pt x="2541" y="1229"/>
                  </a:lnTo>
                  <a:close/>
                  <a:moveTo>
                    <a:pt x="2621" y="1229"/>
                  </a:moveTo>
                  <a:lnTo>
                    <a:pt x="2566" y="1229"/>
                  </a:lnTo>
                  <a:lnTo>
                    <a:pt x="2566" y="1285"/>
                  </a:lnTo>
                  <a:lnTo>
                    <a:pt x="2621" y="1285"/>
                  </a:lnTo>
                  <a:lnTo>
                    <a:pt x="2621" y="1229"/>
                  </a:lnTo>
                  <a:close/>
                  <a:moveTo>
                    <a:pt x="2701" y="1229"/>
                  </a:moveTo>
                  <a:lnTo>
                    <a:pt x="2646" y="1229"/>
                  </a:lnTo>
                  <a:lnTo>
                    <a:pt x="2646" y="1285"/>
                  </a:lnTo>
                  <a:lnTo>
                    <a:pt x="2701" y="1285"/>
                  </a:lnTo>
                  <a:lnTo>
                    <a:pt x="2701" y="1229"/>
                  </a:lnTo>
                  <a:close/>
                  <a:moveTo>
                    <a:pt x="3342" y="1229"/>
                  </a:moveTo>
                  <a:lnTo>
                    <a:pt x="3287" y="1229"/>
                  </a:lnTo>
                  <a:lnTo>
                    <a:pt x="3287" y="1285"/>
                  </a:lnTo>
                  <a:lnTo>
                    <a:pt x="3342" y="1285"/>
                  </a:lnTo>
                  <a:lnTo>
                    <a:pt x="3342" y="1229"/>
                  </a:lnTo>
                  <a:close/>
                  <a:moveTo>
                    <a:pt x="3423" y="1229"/>
                  </a:moveTo>
                  <a:lnTo>
                    <a:pt x="3367" y="1229"/>
                  </a:lnTo>
                  <a:lnTo>
                    <a:pt x="3367" y="1285"/>
                  </a:lnTo>
                  <a:lnTo>
                    <a:pt x="3423" y="1285"/>
                  </a:lnTo>
                  <a:lnTo>
                    <a:pt x="3423" y="1229"/>
                  </a:lnTo>
                  <a:close/>
                  <a:moveTo>
                    <a:pt x="3823" y="1229"/>
                  </a:moveTo>
                  <a:lnTo>
                    <a:pt x="3768" y="1229"/>
                  </a:lnTo>
                  <a:lnTo>
                    <a:pt x="3768" y="1285"/>
                  </a:lnTo>
                  <a:lnTo>
                    <a:pt x="3823" y="1285"/>
                  </a:lnTo>
                  <a:lnTo>
                    <a:pt x="3823" y="1229"/>
                  </a:lnTo>
                  <a:close/>
                  <a:moveTo>
                    <a:pt x="3904" y="1229"/>
                  </a:moveTo>
                  <a:lnTo>
                    <a:pt x="3848" y="1229"/>
                  </a:lnTo>
                  <a:lnTo>
                    <a:pt x="3848" y="1285"/>
                  </a:lnTo>
                  <a:lnTo>
                    <a:pt x="3904" y="1285"/>
                  </a:lnTo>
                  <a:lnTo>
                    <a:pt x="3904" y="1229"/>
                  </a:lnTo>
                  <a:close/>
                  <a:moveTo>
                    <a:pt x="3984" y="1229"/>
                  </a:moveTo>
                  <a:lnTo>
                    <a:pt x="3928" y="1229"/>
                  </a:lnTo>
                  <a:lnTo>
                    <a:pt x="3928" y="1285"/>
                  </a:lnTo>
                  <a:lnTo>
                    <a:pt x="3984" y="1285"/>
                  </a:lnTo>
                  <a:lnTo>
                    <a:pt x="3984" y="1229"/>
                  </a:lnTo>
                  <a:close/>
                  <a:moveTo>
                    <a:pt x="4064" y="1229"/>
                  </a:moveTo>
                  <a:lnTo>
                    <a:pt x="4009" y="1229"/>
                  </a:lnTo>
                  <a:lnTo>
                    <a:pt x="4009" y="1285"/>
                  </a:lnTo>
                  <a:lnTo>
                    <a:pt x="4064" y="1285"/>
                  </a:lnTo>
                  <a:lnTo>
                    <a:pt x="4064" y="1229"/>
                  </a:lnTo>
                  <a:close/>
                  <a:moveTo>
                    <a:pt x="4144" y="1229"/>
                  </a:moveTo>
                  <a:lnTo>
                    <a:pt x="4088" y="1229"/>
                  </a:lnTo>
                  <a:lnTo>
                    <a:pt x="4088" y="1285"/>
                  </a:lnTo>
                  <a:lnTo>
                    <a:pt x="4144" y="1285"/>
                  </a:lnTo>
                  <a:lnTo>
                    <a:pt x="4144" y="1229"/>
                  </a:lnTo>
                  <a:close/>
                  <a:moveTo>
                    <a:pt x="4225" y="1229"/>
                  </a:moveTo>
                  <a:lnTo>
                    <a:pt x="4169" y="1229"/>
                  </a:lnTo>
                  <a:lnTo>
                    <a:pt x="4169" y="1285"/>
                  </a:lnTo>
                  <a:lnTo>
                    <a:pt x="4225" y="1285"/>
                  </a:lnTo>
                  <a:lnTo>
                    <a:pt x="4225" y="1229"/>
                  </a:lnTo>
                  <a:close/>
                  <a:moveTo>
                    <a:pt x="4304" y="1229"/>
                  </a:moveTo>
                  <a:lnTo>
                    <a:pt x="4249" y="1229"/>
                  </a:lnTo>
                  <a:lnTo>
                    <a:pt x="4249" y="1285"/>
                  </a:lnTo>
                  <a:lnTo>
                    <a:pt x="4304" y="1285"/>
                  </a:lnTo>
                  <a:lnTo>
                    <a:pt x="4304" y="1229"/>
                  </a:lnTo>
                  <a:close/>
                  <a:moveTo>
                    <a:pt x="4385" y="1229"/>
                  </a:moveTo>
                  <a:lnTo>
                    <a:pt x="4329" y="1229"/>
                  </a:lnTo>
                  <a:lnTo>
                    <a:pt x="4329" y="1285"/>
                  </a:lnTo>
                  <a:lnTo>
                    <a:pt x="4385" y="1285"/>
                  </a:lnTo>
                  <a:lnTo>
                    <a:pt x="4385" y="1229"/>
                  </a:lnTo>
                  <a:close/>
                  <a:moveTo>
                    <a:pt x="4465" y="1229"/>
                  </a:moveTo>
                  <a:lnTo>
                    <a:pt x="4409" y="1229"/>
                  </a:lnTo>
                  <a:lnTo>
                    <a:pt x="4409" y="1285"/>
                  </a:lnTo>
                  <a:lnTo>
                    <a:pt x="4465" y="1285"/>
                  </a:lnTo>
                  <a:lnTo>
                    <a:pt x="4465" y="1229"/>
                  </a:lnTo>
                  <a:close/>
                  <a:moveTo>
                    <a:pt x="4785" y="1229"/>
                  </a:moveTo>
                  <a:lnTo>
                    <a:pt x="4730" y="1229"/>
                  </a:lnTo>
                  <a:lnTo>
                    <a:pt x="4730" y="1285"/>
                  </a:lnTo>
                  <a:lnTo>
                    <a:pt x="4785" y="1285"/>
                  </a:lnTo>
                  <a:lnTo>
                    <a:pt x="4785" y="1229"/>
                  </a:lnTo>
                  <a:close/>
                  <a:moveTo>
                    <a:pt x="4945" y="1229"/>
                  </a:moveTo>
                  <a:lnTo>
                    <a:pt x="4890" y="1229"/>
                  </a:lnTo>
                  <a:lnTo>
                    <a:pt x="4890" y="1285"/>
                  </a:lnTo>
                  <a:lnTo>
                    <a:pt x="4945" y="1285"/>
                  </a:lnTo>
                  <a:lnTo>
                    <a:pt x="4945" y="1229"/>
                  </a:lnTo>
                  <a:close/>
                  <a:moveTo>
                    <a:pt x="5026" y="1229"/>
                  </a:moveTo>
                  <a:lnTo>
                    <a:pt x="4971" y="1229"/>
                  </a:lnTo>
                  <a:lnTo>
                    <a:pt x="4971" y="1285"/>
                  </a:lnTo>
                  <a:lnTo>
                    <a:pt x="5026" y="1285"/>
                  </a:lnTo>
                  <a:lnTo>
                    <a:pt x="5026" y="1229"/>
                  </a:lnTo>
                  <a:close/>
                  <a:moveTo>
                    <a:pt x="55" y="1140"/>
                  </a:moveTo>
                  <a:lnTo>
                    <a:pt x="0" y="1140"/>
                  </a:lnTo>
                  <a:lnTo>
                    <a:pt x="0" y="1196"/>
                  </a:lnTo>
                  <a:lnTo>
                    <a:pt x="55" y="1196"/>
                  </a:lnTo>
                  <a:lnTo>
                    <a:pt x="55" y="1140"/>
                  </a:lnTo>
                  <a:close/>
                  <a:moveTo>
                    <a:pt x="136" y="1140"/>
                  </a:moveTo>
                  <a:lnTo>
                    <a:pt x="80" y="1140"/>
                  </a:lnTo>
                  <a:lnTo>
                    <a:pt x="80" y="1196"/>
                  </a:lnTo>
                  <a:lnTo>
                    <a:pt x="136" y="1196"/>
                  </a:lnTo>
                  <a:lnTo>
                    <a:pt x="136" y="1140"/>
                  </a:lnTo>
                  <a:close/>
                  <a:moveTo>
                    <a:pt x="216" y="1140"/>
                  </a:moveTo>
                  <a:lnTo>
                    <a:pt x="160" y="1140"/>
                  </a:lnTo>
                  <a:lnTo>
                    <a:pt x="160" y="1196"/>
                  </a:lnTo>
                  <a:lnTo>
                    <a:pt x="216" y="1196"/>
                  </a:lnTo>
                  <a:lnTo>
                    <a:pt x="216" y="1140"/>
                  </a:lnTo>
                  <a:close/>
                  <a:moveTo>
                    <a:pt x="296" y="1140"/>
                  </a:moveTo>
                  <a:lnTo>
                    <a:pt x="241" y="1140"/>
                  </a:lnTo>
                  <a:lnTo>
                    <a:pt x="241" y="1196"/>
                  </a:lnTo>
                  <a:lnTo>
                    <a:pt x="296" y="1196"/>
                  </a:lnTo>
                  <a:lnTo>
                    <a:pt x="296" y="1140"/>
                  </a:lnTo>
                  <a:close/>
                  <a:moveTo>
                    <a:pt x="376" y="1140"/>
                  </a:moveTo>
                  <a:lnTo>
                    <a:pt x="320" y="1140"/>
                  </a:lnTo>
                  <a:lnTo>
                    <a:pt x="320" y="1196"/>
                  </a:lnTo>
                  <a:lnTo>
                    <a:pt x="376" y="1196"/>
                  </a:lnTo>
                  <a:lnTo>
                    <a:pt x="376" y="1140"/>
                  </a:lnTo>
                  <a:close/>
                  <a:moveTo>
                    <a:pt x="457" y="1140"/>
                  </a:moveTo>
                  <a:lnTo>
                    <a:pt x="401" y="1140"/>
                  </a:lnTo>
                  <a:lnTo>
                    <a:pt x="401" y="1196"/>
                  </a:lnTo>
                  <a:lnTo>
                    <a:pt x="457" y="1196"/>
                  </a:lnTo>
                  <a:lnTo>
                    <a:pt x="457" y="1140"/>
                  </a:lnTo>
                  <a:close/>
                  <a:moveTo>
                    <a:pt x="536" y="1140"/>
                  </a:moveTo>
                  <a:lnTo>
                    <a:pt x="481" y="1140"/>
                  </a:lnTo>
                  <a:lnTo>
                    <a:pt x="481" y="1196"/>
                  </a:lnTo>
                  <a:lnTo>
                    <a:pt x="536" y="1196"/>
                  </a:lnTo>
                  <a:lnTo>
                    <a:pt x="536" y="1140"/>
                  </a:lnTo>
                  <a:close/>
                  <a:moveTo>
                    <a:pt x="617" y="1140"/>
                  </a:moveTo>
                  <a:lnTo>
                    <a:pt x="561" y="1140"/>
                  </a:lnTo>
                  <a:lnTo>
                    <a:pt x="561" y="1196"/>
                  </a:lnTo>
                  <a:lnTo>
                    <a:pt x="617" y="1196"/>
                  </a:lnTo>
                  <a:lnTo>
                    <a:pt x="617" y="1140"/>
                  </a:lnTo>
                  <a:close/>
                  <a:moveTo>
                    <a:pt x="697" y="1140"/>
                  </a:moveTo>
                  <a:lnTo>
                    <a:pt x="641" y="1140"/>
                  </a:lnTo>
                  <a:lnTo>
                    <a:pt x="641" y="1196"/>
                  </a:lnTo>
                  <a:lnTo>
                    <a:pt x="697" y="1196"/>
                  </a:lnTo>
                  <a:lnTo>
                    <a:pt x="697" y="1140"/>
                  </a:lnTo>
                  <a:close/>
                  <a:moveTo>
                    <a:pt x="777" y="1140"/>
                  </a:moveTo>
                  <a:lnTo>
                    <a:pt x="722" y="1140"/>
                  </a:lnTo>
                  <a:lnTo>
                    <a:pt x="722" y="1196"/>
                  </a:lnTo>
                  <a:lnTo>
                    <a:pt x="777" y="1196"/>
                  </a:lnTo>
                  <a:lnTo>
                    <a:pt x="777" y="1140"/>
                  </a:lnTo>
                  <a:close/>
                  <a:moveTo>
                    <a:pt x="857" y="1140"/>
                  </a:moveTo>
                  <a:lnTo>
                    <a:pt x="801" y="1140"/>
                  </a:lnTo>
                  <a:lnTo>
                    <a:pt x="801" y="1196"/>
                  </a:lnTo>
                  <a:lnTo>
                    <a:pt x="857" y="1196"/>
                  </a:lnTo>
                  <a:lnTo>
                    <a:pt x="857" y="1140"/>
                  </a:lnTo>
                  <a:close/>
                  <a:moveTo>
                    <a:pt x="938" y="1140"/>
                  </a:moveTo>
                  <a:lnTo>
                    <a:pt x="882" y="1140"/>
                  </a:lnTo>
                  <a:lnTo>
                    <a:pt x="882" y="1196"/>
                  </a:lnTo>
                  <a:lnTo>
                    <a:pt x="938" y="1196"/>
                  </a:lnTo>
                  <a:lnTo>
                    <a:pt x="938" y="1140"/>
                  </a:lnTo>
                  <a:close/>
                  <a:moveTo>
                    <a:pt x="1018" y="1140"/>
                  </a:moveTo>
                  <a:lnTo>
                    <a:pt x="962" y="1140"/>
                  </a:lnTo>
                  <a:lnTo>
                    <a:pt x="962" y="1196"/>
                  </a:lnTo>
                  <a:lnTo>
                    <a:pt x="1018" y="1196"/>
                  </a:lnTo>
                  <a:lnTo>
                    <a:pt x="1018" y="1140"/>
                  </a:lnTo>
                  <a:close/>
                  <a:moveTo>
                    <a:pt x="1098" y="1140"/>
                  </a:moveTo>
                  <a:lnTo>
                    <a:pt x="1042" y="1140"/>
                  </a:lnTo>
                  <a:lnTo>
                    <a:pt x="1042" y="1196"/>
                  </a:lnTo>
                  <a:lnTo>
                    <a:pt x="1098" y="1196"/>
                  </a:lnTo>
                  <a:lnTo>
                    <a:pt x="1098" y="1140"/>
                  </a:lnTo>
                  <a:close/>
                  <a:moveTo>
                    <a:pt x="1178" y="1140"/>
                  </a:moveTo>
                  <a:lnTo>
                    <a:pt x="1122" y="1140"/>
                  </a:lnTo>
                  <a:lnTo>
                    <a:pt x="1122" y="1196"/>
                  </a:lnTo>
                  <a:lnTo>
                    <a:pt x="1178" y="1196"/>
                  </a:lnTo>
                  <a:lnTo>
                    <a:pt x="1178" y="1140"/>
                  </a:lnTo>
                  <a:close/>
                  <a:moveTo>
                    <a:pt x="1258" y="1140"/>
                  </a:moveTo>
                  <a:lnTo>
                    <a:pt x="1203" y="1140"/>
                  </a:lnTo>
                  <a:lnTo>
                    <a:pt x="1203" y="1196"/>
                  </a:lnTo>
                  <a:lnTo>
                    <a:pt x="1258" y="1196"/>
                  </a:lnTo>
                  <a:lnTo>
                    <a:pt x="1258" y="1140"/>
                  </a:lnTo>
                  <a:close/>
                  <a:moveTo>
                    <a:pt x="1339" y="1140"/>
                  </a:moveTo>
                  <a:lnTo>
                    <a:pt x="1282" y="1140"/>
                  </a:lnTo>
                  <a:lnTo>
                    <a:pt x="1282" y="1196"/>
                  </a:lnTo>
                  <a:lnTo>
                    <a:pt x="1339" y="1196"/>
                  </a:lnTo>
                  <a:lnTo>
                    <a:pt x="1339" y="1140"/>
                  </a:lnTo>
                  <a:close/>
                  <a:moveTo>
                    <a:pt x="1418" y="1140"/>
                  </a:moveTo>
                  <a:lnTo>
                    <a:pt x="1363" y="1140"/>
                  </a:lnTo>
                  <a:lnTo>
                    <a:pt x="1363" y="1196"/>
                  </a:lnTo>
                  <a:lnTo>
                    <a:pt x="1418" y="1196"/>
                  </a:lnTo>
                  <a:lnTo>
                    <a:pt x="1418" y="1140"/>
                  </a:lnTo>
                  <a:close/>
                  <a:moveTo>
                    <a:pt x="1499" y="1140"/>
                  </a:moveTo>
                  <a:lnTo>
                    <a:pt x="1443" y="1140"/>
                  </a:lnTo>
                  <a:lnTo>
                    <a:pt x="1443" y="1196"/>
                  </a:lnTo>
                  <a:lnTo>
                    <a:pt x="1499" y="1196"/>
                  </a:lnTo>
                  <a:lnTo>
                    <a:pt x="1499" y="1140"/>
                  </a:lnTo>
                  <a:close/>
                  <a:moveTo>
                    <a:pt x="1579" y="1140"/>
                  </a:moveTo>
                  <a:lnTo>
                    <a:pt x="1523" y="1140"/>
                  </a:lnTo>
                  <a:lnTo>
                    <a:pt x="1523" y="1196"/>
                  </a:lnTo>
                  <a:lnTo>
                    <a:pt x="1579" y="1196"/>
                  </a:lnTo>
                  <a:lnTo>
                    <a:pt x="1579" y="1140"/>
                  </a:lnTo>
                  <a:close/>
                  <a:moveTo>
                    <a:pt x="1659" y="1140"/>
                  </a:moveTo>
                  <a:lnTo>
                    <a:pt x="1604" y="1140"/>
                  </a:lnTo>
                  <a:lnTo>
                    <a:pt x="1604" y="1196"/>
                  </a:lnTo>
                  <a:lnTo>
                    <a:pt x="1659" y="1196"/>
                  </a:lnTo>
                  <a:lnTo>
                    <a:pt x="1659" y="1140"/>
                  </a:lnTo>
                  <a:close/>
                  <a:moveTo>
                    <a:pt x="1739" y="1140"/>
                  </a:moveTo>
                  <a:lnTo>
                    <a:pt x="1684" y="1140"/>
                  </a:lnTo>
                  <a:lnTo>
                    <a:pt x="1684" y="1196"/>
                  </a:lnTo>
                  <a:lnTo>
                    <a:pt x="1739" y="1196"/>
                  </a:lnTo>
                  <a:lnTo>
                    <a:pt x="1739" y="1140"/>
                  </a:lnTo>
                  <a:close/>
                  <a:moveTo>
                    <a:pt x="1820" y="1140"/>
                  </a:moveTo>
                  <a:lnTo>
                    <a:pt x="1764" y="1140"/>
                  </a:lnTo>
                  <a:lnTo>
                    <a:pt x="1764" y="1196"/>
                  </a:lnTo>
                  <a:lnTo>
                    <a:pt x="1820" y="1196"/>
                  </a:lnTo>
                  <a:lnTo>
                    <a:pt x="1820" y="1140"/>
                  </a:lnTo>
                  <a:close/>
                  <a:moveTo>
                    <a:pt x="1899" y="1140"/>
                  </a:moveTo>
                  <a:lnTo>
                    <a:pt x="1844" y="1140"/>
                  </a:lnTo>
                  <a:lnTo>
                    <a:pt x="1844" y="1196"/>
                  </a:lnTo>
                  <a:lnTo>
                    <a:pt x="1899" y="1196"/>
                  </a:lnTo>
                  <a:lnTo>
                    <a:pt x="1899" y="1140"/>
                  </a:lnTo>
                  <a:close/>
                  <a:moveTo>
                    <a:pt x="1980" y="1140"/>
                  </a:moveTo>
                  <a:lnTo>
                    <a:pt x="1925" y="1140"/>
                  </a:lnTo>
                  <a:lnTo>
                    <a:pt x="1925" y="1196"/>
                  </a:lnTo>
                  <a:lnTo>
                    <a:pt x="1980" y="1196"/>
                  </a:lnTo>
                  <a:lnTo>
                    <a:pt x="1980" y="1140"/>
                  </a:lnTo>
                  <a:close/>
                  <a:moveTo>
                    <a:pt x="2060" y="1140"/>
                  </a:moveTo>
                  <a:lnTo>
                    <a:pt x="2004" y="1140"/>
                  </a:lnTo>
                  <a:lnTo>
                    <a:pt x="2004" y="1196"/>
                  </a:lnTo>
                  <a:lnTo>
                    <a:pt x="2060" y="1196"/>
                  </a:lnTo>
                  <a:lnTo>
                    <a:pt x="2060" y="1140"/>
                  </a:lnTo>
                  <a:close/>
                  <a:moveTo>
                    <a:pt x="2140" y="1140"/>
                  </a:moveTo>
                  <a:lnTo>
                    <a:pt x="2085" y="1140"/>
                  </a:lnTo>
                  <a:lnTo>
                    <a:pt x="2085" y="1196"/>
                  </a:lnTo>
                  <a:lnTo>
                    <a:pt x="2140" y="1196"/>
                  </a:lnTo>
                  <a:lnTo>
                    <a:pt x="2140" y="1140"/>
                  </a:lnTo>
                  <a:close/>
                  <a:moveTo>
                    <a:pt x="2220" y="1140"/>
                  </a:moveTo>
                  <a:lnTo>
                    <a:pt x="2165" y="1140"/>
                  </a:lnTo>
                  <a:lnTo>
                    <a:pt x="2165" y="1196"/>
                  </a:lnTo>
                  <a:lnTo>
                    <a:pt x="2220" y="1196"/>
                  </a:lnTo>
                  <a:lnTo>
                    <a:pt x="2220" y="1140"/>
                  </a:lnTo>
                  <a:close/>
                  <a:moveTo>
                    <a:pt x="2541" y="1140"/>
                  </a:moveTo>
                  <a:lnTo>
                    <a:pt x="2485" y="1140"/>
                  </a:lnTo>
                  <a:lnTo>
                    <a:pt x="2485" y="1196"/>
                  </a:lnTo>
                  <a:lnTo>
                    <a:pt x="2541" y="1196"/>
                  </a:lnTo>
                  <a:lnTo>
                    <a:pt x="2541" y="1140"/>
                  </a:lnTo>
                  <a:close/>
                  <a:moveTo>
                    <a:pt x="2621" y="1140"/>
                  </a:moveTo>
                  <a:lnTo>
                    <a:pt x="2566" y="1140"/>
                  </a:lnTo>
                  <a:lnTo>
                    <a:pt x="2566" y="1196"/>
                  </a:lnTo>
                  <a:lnTo>
                    <a:pt x="2621" y="1196"/>
                  </a:lnTo>
                  <a:lnTo>
                    <a:pt x="2621" y="1140"/>
                  </a:lnTo>
                  <a:close/>
                  <a:moveTo>
                    <a:pt x="2701" y="1140"/>
                  </a:moveTo>
                  <a:lnTo>
                    <a:pt x="2646" y="1140"/>
                  </a:lnTo>
                  <a:lnTo>
                    <a:pt x="2646" y="1196"/>
                  </a:lnTo>
                  <a:lnTo>
                    <a:pt x="2701" y="1196"/>
                  </a:lnTo>
                  <a:lnTo>
                    <a:pt x="2701" y="1140"/>
                  </a:lnTo>
                  <a:close/>
                  <a:moveTo>
                    <a:pt x="3263" y="1140"/>
                  </a:moveTo>
                  <a:lnTo>
                    <a:pt x="3207" y="1140"/>
                  </a:lnTo>
                  <a:lnTo>
                    <a:pt x="3207" y="1196"/>
                  </a:lnTo>
                  <a:lnTo>
                    <a:pt x="3263" y="1196"/>
                  </a:lnTo>
                  <a:lnTo>
                    <a:pt x="3263" y="1140"/>
                  </a:lnTo>
                  <a:close/>
                  <a:moveTo>
                    <a:pt x="3342" y="1140"/>
                  </a:moveTo>
                  <a:lnTo>
                    <a:pt x="3287" y="1140"/>
                  </a:lnTo>
                  <a:lnTo>
                    <a:pt x="3287" y="1196"/>
                  </a:lnTo>
                  <a:lnTo>
                    <a:pt x="3342" y="1196"/>
                  </a:lnTo>
                  <a:lnTo>
                    <a:pt x="3342" y="1140"/>
                  </a:lnTo>
                  <a:close/>
                  <a:moveTo>
                    <a:pt x="3423" y="1140"/>
                  </a:moveTo>
                  <a:lnTo>
                    <a:pt x="3367" y="1140"/>
                  </a:lnTo>
                  <a:lnTo>
                    <a:pt x="3367" y="1196"/>
                  </a:lnTo>
                  <a:lnTo>
                    <a:pt x="3423" y="1196"/>
                  </a:lnTo>
                  <a:lnTo>
                    <a:pt x="3423" y="1140"/>
                  </a:lnTo>
                  <a:close/>
                  <a:moveTo>
                    <a:pt x="3503" y="1140"/>
                  </a:moveTo>
                  <a:lnTo>
                    <a:pt x="3447" y="1140"/>
                  </a:lnTo>
                  <a:lnTo>
                    <a:pt x="3447" y="1196"/>
                  </a:lnTo>
                  <a:lnTo>
                    <a:pt x="3503" y="1196"/>
                  </a:lnTo>
                  <a:lnTo>
                    <a:pt x="3503" y="1140"/>
                  </a:lnTo>
                  <a:close/>
                  <a:moveTo>
                    <a:pt x="3583" y="1140"/>
                  </a:moveTo>
                  <a:lnTo>
                    <a:pt x="3528" y="1140"/>
                  </a:lnTo>
                  <a:lnTo>
                    <a:pt x="3528" y="1196"/>
                  </a:lnTo>
                  <a:lnTo>
                    <a:pt x="3583" y="1196"/>
                  </a:lnTo>
                  <a:lnTo>
                    <a:pt x="3583" y="1140"/>
                  </a:lnTo>
                  <a:close/>
                  <a:moveTo>
                    <a:pt x="3663" y="1140"/>
                  </a:moveTo>
                  <a:lnTo>
                    <a:pt x="3607" y="1140"/>
                  </a:lnTo>
                  <a:lnTo>
                    <a:pt x="3607" y="1196"/>
                  </a:lnTo>
                  <a:lnTo>
                    <a:pt x="3663" y="1196"/>
                  </a:lnTo>
                  <a:lnTo>
                    <a:pt x="3663" y="1140"/>
                  </a:lnTo>
                  <a:close/>
                  <a:moveTo>
                    <a:pt x="3744" y="1140"/>
                  </a:moveTo>
                  <a:lnTo>
                    <a:pt x="3688" y="1140"/>
                  </a:lnTo>
                  <a:lnTo>
                    <a:pt x="3688" y="1196"/>
                  </a:lnTo>
                  <a:lnTo>
                    <a:pt x="3744" y="1196"/>
                  </a:lnTo>
                  <a:lnTo>
                    <a:pt x="3744" y="1140"/>
                  </a:lnTo>
                  <a:close/>
                  <a:moveTo>
                    <a:pt x="3823" y="1140"/>
                  </a:moveTo>
                  <a:lnTo>
                    <a:pt x="3768" y="1140"/>
                  </a:lnTo>
                  <a:lnTo>
                    <a:pt x="3768" y="1196"/>
                  </a:lnTo>
                  <a:lnTo>
                    <a:pt x="3823" y="1196"/>
                  </a:lnTo>
                  <a:lnTo>
                    <a:pt x="3823" y="1140"/>
                  </a:lnTo>
                  <a:close/>
                  <a:moveTo>
                    <a:pt x="3904" y="1140"/>
                  </a:moveTo>
                  <a:lnTo>
                    <a:pt x="3848" y="1140"/>
                  </a:lnTo>
                  <a:lnTo>
                    <a:pt x="3848" y="1196"/>
                  </a:lnTo>
                  <a:lnTo>
                    <a:pt x="3904" y="1196"/>
                  </a:lnTo>
                  <a:lnTo>
                    <a:pt x="3904" y="1140"/>
                  </a:lnTo>
                  <a:close/>
                  <a:moveTo>
                    <a:pt x="3984" y="1140"/>
                  </a:moveTo>
                  <a:lnTo>
                    <a:pt x="3928" y="1140"/>
                  </a:lnTo>
                  <a:lnTo>
                    <a:pt x="3928" y="1196"/>
                  </a:lnTo>
                  <a:lnTo>
                    <a:pt x="3984" y="1196"/>
                  </a:lnTo>
                  <a:lnTo>
                    <a:pt x="3984" y="1140"/>
                  </a:lnTo>
                  <a:close/>
                  <a:moveTo>
                    <a:pt x="4064" y="1140"/>
                  </a:moveTo>
                  <a:lnTo>
                    <a:pt x="4009" y="1140"/>
                  </a:lnTo>
                  <a:lnTo>
                    <a:pt x="4009" y="1196"/>
                  </a:lnTo>
                  <a:lnTo>
                    <a:pt x="4064" y="1196"/>
                  </a:lnTo>
                  <a:lnTo>
                    <a:pt x="4064" y="1140"/>
                  </a:lnTo>
                  <a:close/>
                  <a:moveTo>
                    <a:pt x="4144" y="1140"/>
                  </a:moveTo>
                  <a:lnTo>
                    <a:pt x="4088" y="1140"/>
                  </a:lnTo>
                  <a:lnTo>
                    <a:pt x="4088" y="1196"/>
                  </a:lnTo>
                  <a:lnTo>
                    <a:pt x="4144" y="1196"/>
                  </a:lnTo>
                  <a:lnTo>
                    <a:pt x="4144" y="1140"/>
                  </a:lnTo>
                  <a:close/>
                  <a:moveTo>
                    <a:pt x="4225" y="1140"/>
                  </a:moveTo>
                  <a:lnTo>
                    <a:pt x="4169" y="1140"/>
                  </a:lnTo>
                  <a:lnTo>
                    <a:pt x="4169" y="1196"/>
                  </a:lnTo>
                  <a:lnTo>
                    <a:pt x="4225" y="1196"/>
                  </a:lnTo>
                  <a:lnTo>
                    <a:pt x="4225" y="1140"/>
                  </a:lnTo>
                  <a:close/>
                  <a:moveTo>
                    <a:pt x="4304" y="1140"/>
                  </a:moveTo>
                  <a:lnTo>
                    <a:pt x="4249" y="1140"/>
                  </a:lnTo>
                  <a:lnTo>
                    <a:pt x="4249" y="1196"/>
                  </a:lnTo>
                  <a:lnTo>
                    <a:pt x="4304" y="1196"/>
                  </a:lnTo>
                  <a:lnTo>
                    <a:pt x="4304" y="1140"/>
                  </a:lnTo>
                  <a:close/>
                  <a:moveTo>
                    <a:pt x="4385" y="1140"/>
                  </a:moveTo>
                  <a:lnTo>
                    <a:pt x="4329" y="1140"/>
                  </a:lnTo>
                  <a:lnTo>
                    <a:pt x="4329" y="1196"/>
                  </a:lnTo>
                  <a:lnTo>
                    <a:pt x="4385" y="1196"/>
                  </a:lnTo>
                  <a:lnTo>
                    <a:pt x="4385" y="1140"/>
                  </a:lnTo>
                  <a:close/>
                  <a:moveTo>
                    <a:pt x="4465" y="1140"/>
                  </a:moveTo>
                  <a:lnTo>
                    <a:pt x="4409" y="1140"/>
                  </a:lnTo>
                  <a:lnTo>
                    <a:pt x="4409" y="1196"/>
                  </a:lnTo>
                  <a:lnTo>
                    <a:pt x="4465" y="1196"/>
                  </a:lnTo>
                  <a:lnTo>
                    <a:pt x="4465" y="1140"/>
                  </a:lnTo>
                  <a:close/>
                  <a:moveTo>
                    <a:pt x="4545" y="1140"/>
                  </a:moveTo>
                  <a:lnTo>
                    <a:pt x="4490" y="1140"/>
                  </a:lnTo>
                  <a:lnTo>
                    <a:pt x="4490" y="1196"/>
                  </a:lnTo>
                  <a:lnTo>
                    <a:pt x="4545" y="1196"/>
                  </a:lnTo>
                  <a:lnTo>
                    <a:pt x="4545" y="1140"/>
                  </a:lnTo>
                  <a:close/>
                  <a:moveTo>
                    <a:pt x="4625" y="1140"/>
                  </a:moveTo>
                  <a:lnTo>
                    <a:pt x="4569" y="1140"/>
                  </a:lnTo>
                  <a:lnTo>
                    <a:pt x="4569" y="1196"/>
                  </a:lnTo>
                  <a:lnTo>
                    <a:pt x="4625" y="1196"/>
                  </a:lnTo>
                  <a:lnTo>
                    <a:pt x="4625" y="1140"/>
                  </a:lnTo>
                  <a:close/>
                  <a:moveTo>
                    <a:pt x="4705" y="1140"/>
                  </a:moveTo>
                  <a:lnTo>
                    <a:pt x="4650" y="1140"/>
                  </a:lnTo>
                  <a:lnTo>
                    <a:pt x="4650" y="1196"/>
                  </a:lnTo>
                  <a:lnTo>
                    <a:pt x="4705" y="1196"/>
                  </a:lnTo>
                  <a:lnTo>
                    <a:pt x="4705" y="1140"/>
                  </a:lnTo>
                  <a:close/>
                  <a:moveTo>
                    <a:pt x="4945" y="1140"/>
                  </a:moveTo>
                  <a:lnTo>
                    <a:pt x="4890" y="1140"/>
                  </a:lnTo>
                  <a:lnTo>
                    <a:pt x="4890" y="1196"/>
                  </a:lnTo>
                  <a:lnTo>
                    <a:pt x="4945" y="1196"/>
                  </a:lnTo>
                  <a:lnTo>
                    <a:pt x="4945" y="1140"/>
                  </a:lnTo>
                  <a:close/>
                  <a:moveTo>
                    <a:pt x="5026" y="1140"/>
                  </a:moveTo>
                  <a:lnTo>
                    <a:pt x="4971" y="1140"/>
                  </a:lnTo>
                  <a:lnTo>
                    <a:pt x="4971" y="1196"/>
                  </a:lnTo>
                  <a:lnTo>
                    <a:pt x="5026" y="1196"/>
                  </a:lnTo>
                  <a:lnTo>
                    <a:pt x="5026" y="1140"/>
                  </a:lnTo>
                  <a:close/>
                  <a:moveTo>
                    <a:pt x="5106" y="1140"/>
                  </a:moveTo>
                  <a:lnTo>
                    <a:pt x="5050" y="1140"/>
                  </a:lnTo>
                  <a:lnTo>
                    <a:pt x="5050" y="1196"/>
                  </a:lnTo>
                  <a:lnTo>
                    <a:pt x="5106" y="1196"/>
                  </a:lnTo>
                  <a:lnTo>
                    <a:pt x="5106" y="1140"/>
                  </a:lnTo>
                  <a:close/>
                  <a:moveTo>
                    <a:pt x="5347" y="1140"/>
                  </a:moveTo>
                  <a:lnTo>
                    <a:pt x="5291" y="1140"/>
                  </a:lnTo>
                  <a:lnTo>
                    <a:pt x="5291" y="1196"/>
                  </a:lnTo>
                  <a:lnTo>
                    <a:pt x="5347" y="1196"/>
                  </a:lnTo>
                  <a:lnTo>
                    <a:pt x="5347" y="1140"/>
                  </a:lnTo>
                  <a:close/>
                  <a:moveTo>
                    <a:pt x="5426" y="1140"/>
                  </a:moveTo>
                  <a:lnTo>
                    <a:pt x="5371" y="1140"/>
                  </a:lnTo>
                  <a:lnTo>
                    <a:pt x="5371" y="1196"/>
                  </a:lnTo>
                  <a:lnTo>
                    <a:pt x="5426" y="1196"/>
                  </a:lnTo>
                  <a:lnTo>
                    <a:pt x="5426" y="1140"/>
                  </a:lnTo>
                  <a:close/>
                  <a:moveTo>
                    <a:pt x="55" y="1051"/>
                  </a:moveTo>
                  <a:lnTo>
                    <a:pt x="0" y="1051"/>
                  </a:lnTo>
                  <a:lnTo>
                    <a:pt x="0" y="1108"/>
                  </a:lnTo>
                  <a:lnTo>
                    <a:pt x="55" y="1108"/>
                  </a:lnTo>
                  <a:lnTo>
                    <a:pt x="55" y="1051"/>
                  </a:lnTo>
                  <a:close/>
                  <a:moveTo>
                    <a:pt x="136" y="1051"/>
                  </a:moveTo>
                  <a:lnTo>
                    <a:pt x="80" y="1051"/>
                  </a:lnTo>
                  <a:lnTo>
                    <a:pt x="80" y="1108"/>
                  </a:lnTo>
                  <a:lnTo>
                    <a:pt x="136" y="1108"/>
                  </a:lnTo>
                  <a:lnTo>
                    <a:pt x="136" y="1051"/>
                  </a:lnTo>
                  <a:close/>
                  <a:moveTo>
                    <a:pt x="216" y="1051"/>
                  </a:moveTo>
                  <a:lnTo>
                    <a:pt x="160" y="1051"/>
                  </a:lnTo>
                  <a:lnTo>
                    <a:pt x="160" y="1108"/>
                  </a:lnTo>
                  <a:lnTo>
                    <a:pt x="216" y="1108"/>
                  </a:lnTo>
                  <a:lnTo>
                    <a:pt x="216" y="1051"/>
                  </a:lnTo>
                  <a:close/>
                  <a:moveTo>
                    <a:pt x="296" y="1051"/>
                  </a:moveTo>
                  <a:lnTo>
                    <a:pt x="241" y="1051"/>
                  </a:lnTo>
                  <a:lnTo>
                    <a:pt x="241" y="1108"/>
                  </a:lnTo>
                  <a:lnTo>
                    <a:pt x="296" y="1108"/>
                  </a:lnTo>
                  <a:lnTo>
                    <a:pt x="296" y="1051"/>
                  </a:lnTo>
                  <a:close/>
                  <a:moveTo>
                    <a:pt x="376" y="1051"/>
                  </a:moveTo>
                  <a:lnTo>
                    <a:pt x="320" y="1051"/>
                  </a:lnTo>
                  <a:lnTo>
                    <a:pt x="320" y="1108"/>
                  </a:lnTo>
                  <a:lnTo>
                    <a:pt x="376" y="1108"/>
                  </a:lnTo>
                  <a:lnTo>
                    <a:pt x="376" y="1051"/>
                  </a:lnTo>
                  <a:close/>
                  <a:moveTo>
                    <a:pt x="457" y="1051"/>
                  </a:moveTo>
                  <a:lnTo>
                    <a:pt x="401" y="1051"/>
                  </a:lnTo>
                  <a:lnTo>
                    <a:pt x="401" y="1108"/>
                  </a:lnTo>
                  <a:lnTo>
                    <a:pt x="457" y="1108"/>
                  </a:lnTo>
                  <a:lnTo>
                    <a:pt x="457" y="1051"/>
                  </a:lnTo>
                  <a:close/>
                  <a:moveTo>
                    <a:pt x="536" y="1051"/>
                  </a:moveTo>
                  <a:lnTo>
                    <a:pt x="481" y="1051"/>
                  </a:lnTo>
                  <a:lnTo>
                    <a:pt x="481" y="1108"/>
                  </a:lnTo>
                  <a:lnTo>
                    <a:pt x="536" y="1108"/>
                  </a:lnTo>
                  <a:lnTo>
                    <a:pt x="536" y="1051"/>
                  </a:lnTo>
                  <a:close/>
                  <a:moveTo>
                    <a:pt x="617" y="1051"/>
                  </a:moveTo>
                  <a:lnTo>
                    <a:pt x="561" y="1051"/>
                  </a:lnTo>
                  <a:lnTo>
                    <a:pt x="561" y="1108"/>
                  </a:lnTo>
                  <a:lnTo>
                    <a:pt x="617" y="1108"/>
                  </a:lnTo>
                  <a:lnTo>
                    <a:pt x="617" y="1051"/>
                  </a:lnTo>
                  <a:close/>
                  <a:moveTo>
                    <a:pt x="697" y="1051"/>
                  </a:moveTo>
                  <a:lnTo>
                    <a:pt x="641" y="1051"/>
                  </a:lnTo>
                  <a:lnTo>
                    <a:pt x="641" y="1108"/>
                  </a:lnTo>
                  <a:lnTo>
                    <a:pt x="697" y="1108"/>
                  </a:lnTo>
                  <a:lnTo>
                    <a:pt x="697" y="1051"/>
                  </a:lnTo>
                  <a:close/>
                  <a:moveTo>
                    <a:pt x="777" y="1051"/>
                  </a:moveTo>
                  <a:lnTo>
                    <a:pt x="722" y="1051"/>
                  </a:lnTo>
                  <a:lnTo>
                    <a:pt x="722" y="1108"/>
                  </a:lnTo>
                  <a:lnTo>
                    <a:pt x="777" y="1108"/>
                  </a:lnTo>
                  <a:lnTo>
                    <a:pt x="777" y="1051"/>
                  </a:lnTo>
                  <a:close/>
                  <a:moveTo>
                    <a:pt x="857" y="1051"/>
                  </a:moveTo>
                  <a:lnTo>
                    <a:pt x="801" y="1051"/>
                  </a:lnTo>
                  <a:lnTo>
                    <a:pt x="801" y="1108"/>
                  </a:lnTo>
                  <a:lnTo>
                    <a:pt x="857" y="1108"/>
                  </a:lnTo>
                  <a:lnTo>
                    <a:pt x="857" y="1051"/>
                  </a:lnTo>
                  <a:close/>
                  <a:moveTo>
                    <a:pt x="938" y="1051"/>
                  </a:moveTo>
                  <a:lnTo>
                    <a:pt x="882" y="1051"/>
                  </a:lnTo>
                  <a:lnTo>
                    <a:pt x="882" y="1108"/>
                  </a:lnTo>
                  <a:lnTo>
                    <a:pt x="938" y="1108"/>
                  </a:lnTo>
                  <a:lnTo>
                    <a:pt x="938" y="1051"/>
                  </a:lnTo>
                  <a:close/>
                  <a:moveTo>
                    <a:pt x="1018" y="1051"/>
                  </a:moveTo>
                  <a:lnTo>
                    <a:pt x="962" y="1051"/>
                  </a:lnTo>
                  <a:lnTo>
                    <a:pt x="962" y="1108"/>
                  </a:lnTo>
                  <a:lnTo>
                    <a:pt x="1018" y="1108"/>
                  </a:lnTo>
                  <a:lnTo>
                    <a:pt x="1018" y="1051"/>
                  </a:lnTo>
                  <a:close/>
                  <a:moveTo>
                    <a:pt x="1098" y="1051"/>
                  </a:moveTo>
                  <a:lnTo>
                    <a:pt x="1042" y="1051"/>
                  </a:lnTo>
                  <a:lnTo>
                    <a:pt x="1042" y="1108"/>
                  </a:lnTo>
                  <a:lnTo>
                    <a:pt x="1098" y="1108"/>
                  </a:lnTo>
                  <a:lnTo>
                    <a:pt x="1098" y="1051"/>
                  </a:lnTo>
                  <a:close/>
                  <a:moveTo>
                    <a:pt x="1178" y="1051"/>
                  </a:moveTo>
                  <a:lnTo>
                    <a:pt x="1122" y="1051"/>
                  </a:lnTo>
                  <a:lnTo>
                    <a:pt x="1122" y="1108"/>
                  </a:lnTo>
                  <a:lnTo>
                    <a:pt x="1178" y="1108"/>
                  </a:lnTo>
                  <a:lnTo>
                    <a:pt x="1178" y="1051"/>
                  </a:lnTo>
                  <a:close/>
                  <a:moveTo>
                    <a:pt x="1258" y="1051"/>
                  </a:moveTo>
                  <a:lnTo>
                    <a:pt x="1203" y="1051"/>
                  </a:lnTo>
                  <a:lnTo>
                    <a:pt x="1203" y="1108"/>
                  </a:lnTo>
                  <a:lnTo>
                    <a:pt x="1258" y="1108"/>
                  </a:lnTo>
                  <a:lnTo>
                    <a:pt x="1258" y="1051"/>
                  </a:lnTo>
                  <a:close/>
                  <a:moveTo>
                    <a:pt x="1339" y="1051"/>
                  </a:moveTo>
                  <a:lnTo>
                    <a:pt x="1282" y="1051"/>
                  </a:lnTo>
                  <a:lnTo>
                    <a:pt x="1282" y="1108"/>
                  </a:lnTo>
                  <a:lnTo>
                    <a:pt x="1339" y="1108"/>
                  </a:lnTo>
                  <a:lnTo>
                    <a:pt x="1339" y="1051"/>
                  </a:lnTo>
                  <a:close/>
                  <a:moveTo>
                    <a:pt x="1418" y="1051"/>
                  </a:moveTo>
                  <a:lnTo>
                    <a:pt x="1363" y="1051"/>
                  </a:lnTo>
                  <a:lnTo>
                    <a:pt x="1363" y="1108"/>
                  </a:lnTo>
                  <a:lnTo>
                    <a:pt x="1418" y="1108"/>
                  </a:lnTo>
                  <a:lnTo>
                    <a:pt x="1418" y="1051"/>
                  </a:lnTo>
                  <a:close/>
                  <a:moveTo>
                    <a:pt x="1499" y="1051"/>
                  </a:moveTo>
                  <a:lnTo>
                    <a:pt x="1443" y="1051"/>
                  </a:lnTo>
                  <a:lnTo>
                    <a:pt x="1443" y="1108"/>
                  </a:lnTo>
                  <a:lnTo>
                    <a:pt x="1499" y="1108"/>
                  </a:lnTo>
                  <a:lnTo>
                    <a:pt x="1499" y="1051"/>
                  </a:lnTo>
                  <a:close/>
                  <a:moveTo>
                    <a:pt x="1579" y="1051"/>
                  </a:moveTo>
                  <a:lnTo>
                    <a:pt x="1523" y="1051"/>
                  </a:lnTo>
                  <a:lnTo>
                    <a:pt x="1523" y="1108"/>
                  </a:lnTo>
                  <a:lnTo>
                    <a:pt x="1579" y="1108"/>
                  </a:lnTo>
                  <a:lnTo>
                    <a:pt x="1579" y="1051"/>
                  </a:lnTo>
                  <a:close/>
                  <a:moveTo>
                    <a:pt x="1659" y="1051"/>
                  </a:moveTo>
                  <a:lnTo>
                    <a:pt x="1604" y="1051"/>
                  </a:lnTo>
                  <a:lnTo>
                    <a:pt x="1604" y="1108"/>
                  </a:lnTo>
                  <a:lnTo>
                    <a:pt x="1659" y="1108"/>
                  </a:lnTo>
                  <a:lnTo>
                    <a:pt x="1659" y="1051"/>
                  </a:lnTo>
                  <a:close/>
                  <a:moveTo>
                    <a:pt x="1739" y="1051"/>
                  </a:moveTo>
                  <a:lnTo>
                    <a:pt x="1684" y="1051"/>
                  </a:lnTo>
                  <a:lnTo>
                    <a:pt x="1684" y="1108"/>
                  </a:lnTo>
                  <a:lnTo>
                    <a:pt x="1739" y="1108"/>
                  </a:lnTo>
                  <a:lnTo>
                    <a:pt x="1739" y="1051"/>
                  </a:lnTo>
                  <a:close/>
                  <a:moveTo>
                    <a:pt x="1820" y="1051"/>
                  </a:moveTo>
                  <a:lnTo>
                    <a:pt x="1764" y="1051"/>
                  </a:lnTo>
                  <a:lnTo>
                    <a:pt x="1764" y="1108"/>
                  </a:lnTo>
                  <a:lnTo>
                    <a:pt x="1820" y="1108"/>
                  </a:lnTo>
                  <a:lnTo>
                    <a:pt x="1820" y="1051"/>
                  </a:lnTo>
                  <a:close/>
                  <a:moveTo>
                    <a:pt x="1899" y="1051"/>
                  </a:moveTo>
                  <a:lnTo>
                    <a:pt x="1844" y="1051"/>
                  </a:lnTo>
                  <a:lnTo>
                    <a:pt x="1844" y="1108"/>
                  </a:lnTo>
                  <a:lnTo>
                    <a:pt x="1899" y="1108"/>
                  </a:lnTo>
                  <a:lnTo>
                    <a:pt x="1899" y="1051"/>
                  </a:lnTo>
                  <a:close/>
                  <a:moveTo>
                    <a:pt x="1980" y="1051"/>
                  </a:moveTo>
                  <a:lnTo>
                    <a:pt x="1925" y="1051"/>
                  </a:lnTo>
                  <a:lnTo>
                    <a:pt x="1925" y="1108"/>
                  </a:lnTo>
                  <a:lnTo>
                    <a:pt x="1980" y="1108"/>
                  </a:lnTo>
                  <a:lnTo>
                    <a:pt x="1980" y="1051"/>
                  </a:lnTo>
                  <a:close/>
                  <a:moveTo>
                    <a:pt x="2060" y="1051"/>
                  </a:moveTo>
                  <a:lnTo>
                    <a:pt x="2004" y="1051"/>
                  </a:lnTo>
                  <a:lnTo>
                    <a:pt x="2004" y="1108"/>
                  </a:lnTo>
                  <a:lnTo>
                    <a:pt x="2060" y="1108"/>
                  </a:lnTo>
                  <a:lnTo>
                    <a:pt x="2060" y="1051"/>
                  </a:lnTo>
                  <a:close/>
                  <a:moveTo>
                    <a:pt x="2140" y="1051"/>
                  </a:moveTo>
                  <a:lnTo>
                    <a:pt x="2085" y="1051"/>
                  </a:lnTo>
                  <a:lnTo>
                    <a:pt x="2085" y="1108"/>
                  </a:lnTo>
                  <a:lnTo>
                    <a:pt x="2140" y="1108"/>
                  </a:lnTo>
                  <a:lnTo>
                    <a:pt x="2140" y="1051"/>
                  </a:lnTo>
                  <a:close/>
                  <a:moveTo>
                    <a:pt x="2220" y="1051"/>
                  </a:moveTo>
                  <a:lnTo>
                    <a:pt x="2165" y="1051"/>
                  </a:lnTo>
                  <a:lnTo>
                    <a:pt x="2165" y="1108"/>
                  </a:lnTo>
                  <a:lnTo>
                    <a:pt x="2220" y="1108"/>
                  </a:lnTo>
                  <a:lnTo>
                    <a:pt x="2220" y="1051"/>
                  </a:lnTo>
                  <a:close/>
                  <a:moveTo>
                    <a:pt x="2301" y="1051"/>
                  </a:moveTo>
                  <a:lnTo>
                    <a:pt x="2245" y="1051"/>
                  </a:lnTo>
                  <a:lnTo>
                    <a:pt x="2245" y="1108"/>
                  </a:lnTo>
                  <a:lnTo>
                    <a:pt x="2301" y="1108"/>
                  </a:lnTo>
                  <a:lnTo>
                    <a:pt x="2301" y="1051"/>
                  </a:lnTo>
                  <a:close/>
                  <a:moveTo>
                    <a:pt x="2380" y="1051"/>
                  </a:moveTo>
                  <a:lnTo>
                    <a:pt x="2325" y="1051"/>
                  </a:lnTo>
                  <a:lnTo>
                    <a:pt x="2325" y="1108"/>
                  </a:lnTo>
                  <a:lnTo>
                    <a:pt x="2380" y="1108"/>
                  </a:lnTo>
                  <a:lnTo>
                    <a:pt x="2380" y="1051"/>
                  </a:lnTo>
                  <a:close/>
                  <a:moveTo>
                    <a:pt x="2461" y="1051"/>
                  </a:moveTo>
                  <a:lnTo>
                    <a:pt x="2406" y="1051"/>
                  </a:lnTo>
                  <a:lnTo>
                    <a:pt x="2406" y="1108"/>
                  </a:lnTo>
                  <a:lnTo>
                    <a:pt x="2461" y="1108"/>
                  </a:lnTo>
                  <a:lnTo>
                    <a:pt x="2461" y="1051"/>
                  </a:lnTo>
                  <a:close/>
                  <a:moveTo>
                    <a:pt x="2541" y="1051"/>
                  </a:moveTo>
                  <a:lnTo>
                    <a:pt x="2485" y="1051"/>
                  </a:lnTo>
                  <a:lnTo>
                    <a:pt x="2485" y="1108"/>
                  </a:lnTo>
                  <a:lnTo>
                    <a:pt x="2541" y="1108"/>
                  </a:lnTo>
                  <a:lnTo>
                    <a:pt x="2541" y="1051"/>
                  </a:lnTo>
                  <a:close/>
                  <a:moveTo>
                    <a:pt x="2621" y="1051"/>
                  </a:moveTo>
                  <a:lnTo>
                    <a:pt x="2566" y="1051"/>
                  </a:lnTo>
                  <a:lnTo>
                    <a:pt x="2566" y="1108"/>
                  </a:lnTo>
                  <a:lnTo>
                    <a:pt x="2621" y="1108"/>
                  </a:lnTo>
                  <a:lnTo>
                    <a:pt x="2621" y="1051"/>
                  </a:lnTo>
                  <a:close/>
                  <a:moveTo>
                    <a:pt x="2701" y="1051"/>
                  </a:moveTo>
                  <a:lnTo>
                    <a:pt x="2646" y="1051"/>
                  </a:lnTo>
                  <a:lnTo>
                    <a:pt x="2646" y="1108"/>
                  </a:lnTo>
                  <a:lnTo>
                    <a:pt x="2701" y="1108"/>
                  </a:lnTo>
                  <a:lnTo>
                    <a:pt x="2701" y="1051"/>
                  </a:lnTo>
                  <a:close/>
                  <a:moveTo>
                    <a:pt x="2782" y="1051"/>
                  </a:moveTo>
                  <a:lnTo>
                    <a:pt x="2726" y="1051"/>
                  </a:lnTo>
                  <a:lnTo>
                    <a:pt x="2726" y="1108"/>
                  </a:lnTo>
                  <a:lnTo>
                    <a:pt x="2782" y="1108"/>
                  </a:lnTo>
                  <a:lnTo>
                    <a:pt x="2782" y="1051"/>
                  </a:lnTo>
                  <a:close/>
                  <a:moveTo>
                    <a:pt x="2861" y="1051"/>
                  </a:moveTo>
                  <a:lnTo>
                    <a:pt x="2806" y="1051"/>
                  </a:lnTo>
                  <a:lnTo>
                    <a:pt x="2806" y="1108"/>
                  </a:lnTo>
                  <a:lnTo>
                    <a:pt x="2861" y="1108"/>
                  </a:lnTo>
                  <a:lnTo>
                    <a:pt x="2861" y="1051"/>
                  </a:lnTo>
                  <a:close/>
                  <a:moveTo>
                    <a:pt x="2942" y="1051"/>
                  </a:moveTo>
                  <a:lnTo>
                    <a:pt x="2887" y="1051"/>
                  </a:lnTo>
                  <a:lnTo>
                    <a:pt x="2887" y="1108"/>
                  </a:lnTo>
                  <a:lnTo>
                    <a:pt x="2942" y="1108"/>
                  </a:lnTo>
                  <a:lnTo>
                    <a:pt x="2942" y="1051"/>
                  </a:lnTo>
                  <a:close/>
                  <a:moveTo>
                    <a:pt x="3022" y="1051"/>
                  </a:moveTo>
                  <a:lnTo>
                    <a:pt x="2966" y="1051"/>
                  </a:lnTo>
                  <a:lnTo>
                    <a:pt x="2966" y="1108"/>
                  </a:lnTo>
                  <a:lnTo>
                    <a:pt x="3022" y="1108"/>
                  </a:lnTo>
                  <a:lnTo>
                    <a:pt x="3022" y="1051"/>
                  </a:lnTo>
                  <a:close/>
                  <a:moveTo>
                    <a:pt x="3342" y="1051"/>
                  </a:moveTo>
                  <a:lnTo>
                    <a:pt x="3287" y="1051"/>
                  </a:lnTo>
                  <a:lnTo>
                    <a:pt x="3287" y="1108"/>
                  </a:lnTo>
                  <a:lnTo>
                    <a:pt x="3342" y="1108"/>
                  </a:lnTo>
                  <a:lnTo>
                    <a:pt x="3342" y="1051"/>
                  </a:lnTo>
                  <a:close/>
                  <a:moveTo>
                    <a:pt x="3423" y="1051"/>
                  </a:moveTo>
                  <a:lnTo>
                    <a:pt x="3367" y="1051"/>
                  </a:lnTo>
                  <a:lnTo>
                    <a:pt x="3367" y="1108"/>
                  </a:lnTo>
                  <a:lnTo>
                    <a:pt x="3423" y="1108"/>
                  </a:lnTo>
                  <a:lnTo>
                    <a:pt x="3423" y="1051"/>
                  </a:lnTo>
                  <a:close/>
                  <a:moveTo>
                    <a:pt x="3503" y="1051"/>
                  </a:moveTo>
                  <a:lnTo>
                    <a:pt x="3447" y="1051"/>
                  </a:lnTo>
                  <a:lnTo>
                    <a:pt x="3447" y="1108"/>
                  </a:lnTo>
                  <a:lnTo>
                    <a:pt x="3503" y="1108"/>
                  </a:lnTo>
                  <a:lnTo>
                    <a:pt x="3503" y="1051"/>
                  </a:lnTo>
                  <a:close/>
                  <a:moveTo>
                    <a:pt x="3583" y="1051"/>
                  </a:moveTo>
                  <a:lnTo>
                    <a:pt x="3528" y="1051"/>
                  </a:lnTo>
                  <a:lnTo>
                    <a:pt x="3528" y="1108"/>
                  </a:lnTo>
                  <a:lnTo>
                    <a:pt x="3583" y="1108"/>
                  </a:lnTo>
                  <a:lnTo>
                    <a:pt x="3583" y="1051"/>
                  </a:lnTo>
                  <a:close/>
                  <a:moveTo>
                    <a:pt x="3663" y="1051"/>
                  </a:moveTo>
                  <a:lnTo>
                    <a:pt x="3607" y="1051"/>
                  </a:lnTo>
                  <a:lnTo>
                    <a:pt x="3607" y="1108"/>
                  </a:lnTo>
                  <a:lnTo>
                    <a:pt x="3663" y="1108"/>
                  </a:lnTo>
                  <a:lnTo>
                    <a:pt x="3663" y="1051"/>
                  </a:lnTo>
                  <a:close/>
                  <a:moveTo>
                    <a:pt x="3744" y="1051"/>
                  </a:moveTo>
                  <a:lnTo>
                    <a:pt x="3688" y="1051"/>
                  </a:lnTo>
                  <a:lnTo>
                    <a:pt x="3688" y="1108"/>
                  </a:lnTo>
                  <a:lnTo>
                    <a:pt x="3744" y="1108"/>
                  </a:lnTo>
                  <a:lnTo>
                    <a:pt x="3744" y="1051"/>
                  </a:lnTo>
                  <a:close/>
                  <a:moveTo>
                    <a:pt x="3823" y="1051"/>
                  </a:moveTo>
                  <a:lnTo>
                    <a:pt x="3768" y="1051"/>
                  </a:lnTo>
                  <a:lnTo>
                    <a:pt x="3768" y="1108"/>
                  </a:lnTo>
                  <a:lnTo>
                    <a:pt x="3823" y="1108"/>
                  </a:lnTo>
                  <a:lnTo>
                    <a:pt x="3823" y="1051"/>
                  </a:lnTo>
                  <a:close/>
                  <a:moveTo>
                    <a:pt x="3904" y="1051"/>
                  </a:moveTo>
                  <a:lnTo>
                    <a:pt x="3848" y="1051"/>
                  </a:lnTo>
                  <a:lnTo>
                    <a:pt x="3848" y="1108"/>
                  </a:lnTo>
                  <a:lnTo>
                    <a:pt x="3904" y="1108"/>
                  </a:lnTo>
                  <a:lnTo>
                    <a:pt x="3904" y="1051"/>
                  </a:lnTo>
                  <a:close/>
                  <a:moveTo>
                    <a:pt x="3984" y="1051"/>
                  </a:moveTo>
                  <a:lnTo>
                    <a:pt x="3928" y="1051"/>
                  </a:lnTo>
                  <a:lnTo>
                    <a:pt x="3928" y="1108"/>
                  </a:lnTo>
                  <a:lnTo>
                    <a:pt x="3984" y="1108"/>
                  </a:lnTo>
                  <a:lnTo>
                    <a:pt x="3984" y="1051"/>
                  </a:lnTo>
                  <a:close/>
                  <a:moveTo>
                    <a:pt x="4064" y="1051"/>
                  </a:moveTo>
                  <a:lnTo>
                    <a:pt x="4009" y="1051"/>
                  </a:lnTo>
                  <a:lnTo>
                    <a:pt x="4009" y="1108"/>
                  </a:lnTo>
                  <a:lnTo>
                    <a:pt x="4064" y="1108"/>
                  </a:lnTo>
                  <a:lnTo>
                    <a:pt x="4064" y="1051"/>
                  </a:lnTo>
                  <a:close/>
                  <a:moveTo>
                    <a:pt x="4144" y="1051"/>
                  </a:moveTo>
                  <a:lnTo>
                    <a:pt x="4088" y="1051"/>
                  </a:lnTo>
                  <a:lnTo>
                    <a:pt x="4088" y="1108"/>
                  </a:lnTo>
                  <a:lnTo>
                    <a:pt x="4144" y="1108"/>
                  </a:lnTo>
                  <a:lnTo>
                    <a:pt x="4144" y="1051"/>
                  </a:lnTo>
                  <a:close/>
                  <a:moveTo>
                    <a:pt x="4225" y="1051"/>
                  </a:moveTo>
                  <a:lnTo>
                    <a:pt x="4169" y="1051"/>
                  </a:lnTo>
                  <a:lnTo>
                    <a:pt x="4169" y="1108"/>
                  </a:lnTo>
                  <a:lnTo>
                    <a:pt x="4225" y="1108"/>
                  </a:lnTo>
                  <a:lnTo>
                    <a:pt x="4225" y="1051"/>
                  </a:lnTo>
                  <a:close/>
                  <a:moveTo>
                    <a:pt x="4304" y="1051"/>
                  </a:moveTo>
                  <a:lnTo>
                    <a:pt x="4249" y="1051"/>
                  </a:lnTo>
                  <a:lnTo>
                    <a:pt x="4249" y="1108"/>
                  </a:lnTo>
                  <a:lnTo>
                    <a:pt x="4304" y="1108"/>
                  </a:lnTo>
                  <a:lnTo>
                    <a:pt x="4304" y="1051"/>
                  </a:lnTo>
                  <a:close/>
                  <a:moveTo>
                    <a:pt x="4385" y="1051"/>
                  </a:moveTo>
                  <a:lnTo>
                    <a:pt x="4329" y="1051"/>
                  </a:lnTo>
                  <a:lnTo>
                    <a:pt x="4329" y="1108"/>
                  </a:lnTo>
                  <a:lnTo>
                    <a:pt x="4385" y="1108"/>
                  </a:lnTo>
                  <a:lnTo>
                    <a:pt x="4385" y="1051"/>
                  </a:lnTo>
                  <a:close/>
                  <a:moveTo>
                    <a:pt x="4465" y="1051"/>
                  </a:moveTo>
                  <a:lnTo>
                    <a:pt x="4409" y="1051"/>
                  </a:lnTo>
                  <a:lnTo>
                    <a:pt x="4409" y="1108"/>
                  </a:lnTo>
                  <a:lnTo>
                    <a:pt x="4465" y="1108"/>
                  </a:lnTo>
                  <a:lnTo>
                    <a:pt x="4465" y="1051"/>
                  </a:lnTo>
                  <a:close/>
                  <a:moveTo>
                    <a:pt x="4545" y="1051"/>
                  </a:moveTo>
                  <a:lnTo>
                    <a:pt x="4490" y="1051"/>
                  </a:lnTo>
                  <a:lnTo>
                    <a:pt x="4490" y="1108"/>
                  </a:lnTo>
                  <a:lnTo>
                    <a:pt x="4545" y="1108"/>
                  </a:lnTo>
                  <a:lnTo>
                    <a:pt x="4545" y="1051"/>
                  </a:lnTo>
                  <a:close/>
                  <a:moveTo>
                    <a:pt x="4625" y="1051"/>
                  </a:moveTo>
                  <a:lnTo>
                    <a:pt x="4569" y="1051"/>
                  </a:lnTo>
                  <a:lnTo>
                    <a:pt x="4569" y="1108"/>
                  </a:lnTo>
                  <a:lnTo>
                    <a:pt x="4625" y="1108"/>
                  </a:lnTo>
                  <a:lnTo>
                    <a:pt x="4625" y="1051"/>
                  </a:lnTo>
                  <a:close/>
                  <a:moveTo>
                    <a:pt x="4705" y="1051"/>
                  </a:moveTo>
                  <a:lnTo>
                    <a:pt x="4650" y="1051"/>
                  </a:lnTo>
                  <a:lnTo>
                    <a:pt x="4650" y="1108"/>
                  </a:lnTo>
                  <a:lnTo>
                    <a:pt x="4705" y="1108"/>
                  </a:lnTo>
                  <a:lnTo>
                    <a:pt x="4705" y="1051"/>
                  </a:lnTo>
                  <a:close/>
                  <a:moveTo>
                    <a:pt x="4945" y="1051"/>
                  </a:moveTo>
                  <a:lnTo>
                    <a:pt x="4890" y="1051"/>
                  </a:lnTo>
                  <a:lnTo>
                    <a:pt x="4890" y="1108"/>
                  </a:lnTo>
                  <a:lnTo>
                    <a:pt x="4945" y="1108"/>
                  </a:lnTo>
                  <a:lnTo>
                    <a:pt x="4945" y="1051"/>
                  </a:lnTo>
                  <a:close/>
                  <a:moveTo>
                    <a:pt x="5026" y="1051"/>
                  </a:moveTo>
                  <a:lnTo>
                    <a:pt x="4971" y="1051"/>
                  </a:lnTo>
                  <a:lnTo>
                    <a:pt x="4971" y="1108"/>
                  </a:lnTo>
                  <a:lnTo>
                    <a:pt x="5026" y="1108"/>
                  </a:lnTo>
                  <a:lnTo>
                    <a:pt x="5026" y="1051"/>
                  </a:lnTo>
                  <a:close/>
                  <a:moveTo>
                    <a:pt x="5106" y="1051"/>
                  </a:moveTo>
                  <a:lnTo>
                    <a:pt x="5050" y="1051"/>
                  </a:lnTo>
                  <a:lnTo>
                    <a:pt x="5050" y="1108"/>
                  </a:lnTo>
                  <a:lnTo>
                    <a:pt x="5106" y="1108"/>
                  </a:lnTo>
                  <a:lnTo>
                    <a:pt x="5106" y="1051"/>
                  </a:lnTo>
                  <a:close/>
                  <a:moveTo>
                    <a:pt x="5347" y="1051"/>
                  </a:moveTo>
                  <a:lnTo>
                    <a:pt x="5291" y="1051"/>
                  </a:lnTo>
                  <a:lnTo>
                    <a:pt x="5291" y="1108"/>
                  </a:lnTo>
                  <a:lnTo>
                    <a:pt x="5347" y="1108"/>
                  </a:lnTo>
                  <a:lnTo>
                    <a:pt x="5347" y="1051"/>
                  </a:lnTo>
                  <a:close/>
                  <a:moveTo>
                    <a:pt x="5426" y="1051"/>
                  </a:moveTo>
                  <a:lnTo>
                    <a:pt x="5371" y="1051"/>
                  </a:lnTo>
                  <a:lnTo>
                    <a:pt x="5371" y="1108"/>
                  </a:lnTo>
                  <a:lnTo>
                    <a:pt x="5426" y="1108"/>
                  </a:lnTo>
                  <a:lnTo>
                    <a:pt x="5426" y="1051"/>
                  </a:lnTo>
                  <a:close/>
                  <a:moveTo>
                    <a:pt x="216" y="971"/>
                  </a:moveTo>
                  <a:lnTo>
                    <a:pt x="160" y="971"/>
                  </a:lnTo>
                  <a:lnTo>
                    <a:pt x="160" y="1026"/>
                  </a:lnTo>
                  <a:lnTo>
                    <a:pt x="216" y="1026"/>
                  </a:lnTo>
                  <a:lnTo>
                    <a:pt x="216" y="971"/>
                  </a:lnTo>
                  <a:close/>
                  <a:moveTo>
                    <a:pt x="296" y="971"/>
                  </a:moveTo>
                  <a:lnTo>
                    <a:pt x="241" y="971"/>
                  </a:lnTo>
                  <a:lnTo>
                    <a:pt x="241" y="1026"/>
                  </a:lnTo>
                  <a:lnTo>
                    <a:pt x="296" y="1026"/>
                  </a:lnTo>
                  <a:lnTo>
                    <a:pt x="296" y="971"/>
                  </a:lnTo>
                  <a:close/>
                  <a:moveTo>
                    <a:pt x="376" y="971"/>
                  </a:moveTo>
                  <a:lnTo>
                    <a:pt x="320" y="971"/>
                  </a:lnTo>
                  <a:lnTo>
                    <a:pt x="320" y="1026"/>
                  </a:lnTo>
                  <a:lnTo>
                    <a:pt x="376" y="1026"/>
                  </a:lnTo>
                  <a:lnTo>
                    <a:pt x="376" y="971"/>
                  </a:lnTo>
                  <a:close/>
                  <a:moveTo>
                    <a:pt x="457" y="971"/>
                  </a:moveTo>
                  <a:lnTo>
                    <a:pt x="401" y="971"/>
                  </a:lnTo>
                  <a:lnTo>
                    <a:pt x="401" y="1026"/>
                  </a:lnTo>
                  <a:lnTo>
                    <a:pt x="457" y="1026"/>
                  </a:lnTo>
                  <a:lnTo>
                    <a:pt x="457" y="971"/>
                  </a:lnTo>
                  <a:close/>
                  <a:moveTo>
                    <a:pt x="536" y="971"/>
                  </a:moveTo>
                  <a:lnTo>
                    <a:pt x="481" y="971"/>
                  </a:lnTo>
                  <a:lnTo>
                    <a:pt x="481" y="1026"/>
                  </a:lnTo>
                  <a:lnTo>
                    <a:pt x="536" y="1026"/>
                  </a:lnTo>
                  <a:lnTo>
                    <a:pt x="536" y="971"/>
                  </a:lnTo>
                  <a:close/>
                  <a:moveTo>
                    <a:pt x="617" y="971"/>
                  </a:moveTo>
                  <a:lnTo>
                    <a:pt x="561" y="971"/>
                  </a:lnTo>
                  <a:lnTo>
                    <a:pt x="561" y="1026"/>
                  </a:lnTo>
                  <a:lnTo>
                    <a:pt x="617" y="1026"/>
                  </a:lnTo>
                  <a:lnTo>
                    <a:pt x="617" y="971"/>
                  </a:lnTo>
                  <a:close/>
                  <a:moveTo>
                    <a:pt x="697" y="971"/>
                  </a:moveTo>
                  <a:lnTo>
                    <a:pt x="641" y="971"/>
                  </a:lnTo>
                  <a:lnTo>
                    <a:pt x="641" y="1026"/>
                  </a:lnTo>
                  <a:lnTo>
                    <a:pt x="697" y="1026"/>
                  </a:lnTo>
                  <a:lnTo>
                    <a:pt x="697" y="971"/>
                  </a:lnTo>
                  <a:close/>
                  <a:moveTo>
                    <a:pt x="777" y="971"/>
                  </a:moveTo>
                  <a:lnTo>
                    <a:pt x="722" y="971"/>
                  </a:lnTo>
                  <a:lnTo>
                    <a:pt x="722" y="1026"/>
                  </a:lnTo>
                  <a:lnTo>
                    <a:pt x="777" y="1026"/>
                  </a:lnTo>
                  <a:lnTo>
                    <a:pt x="777" y="971"/>
                  </a:lnTo>
                  <a:close/>
                  <a:moveTo>
                    <a:pt x="857" y="971"/>
                  </a:moveTo>
                  <a:lnTo>
                    <a:pt x="801" y="971"/>
                  </a:lnTo>
                  <a:lnTo>
                    <a:pt x="801" y="1026"/>
                  </a:lnTo>
                  <a:lnTo>
                    <a:pt x="857" y="1026"/>
                  </a:lnTo>
                  <a:lnTo>
                    <a:pt x="857" y="971"/>
                  </a:lnTo>
                  <a:close/>
                  <a:moveTo>
                    <a:pt x="938" y="971"/>
                  </a:moveTo>
                  <a:lnTo>
                    <a:pt x="882" y="971"/>
                  </a:lnTo>
                  <a:lnTo>
                    <a:pt x="882" y="1026"/>
                  </a:lnTo>
                  <a:lnTo>
                    <a:pt x="938" y="1026"/>
                  </a:lnTo>
                  <a:lnTo>
                    <a:pt x="938" y="971"/>
                  </a:lnTo>
                  <a:close/>
                  <a:moveTo>
                    <a:pt x="1018" y="971"/>
                  </a:moveTo>
                  <a:lnTo>
                    <a:pt x="962" y="971"/>
                  </a:lnTo>
                  <a:lnTo>
                    <a:pt x="962" y="1026"/>
                  </a:lnTo>
                  <a:lnTo>
                    <a:pt x="1018" y="1026"/>
                  </a:lnTo>
                  <a:lnTo>
                    <a:pt x="1018" y="971"/>
                  </a:lnTo>
                  <a:close/>
                  <a:moveTo>
                    <a:pt x="1098" y="971"/>
                  </a:moveTo>
                  <a:lnTo>
                    <a:pt x="1042" y="971"/>
                  </a:lnTo>
                  <a:lnTo>
                    <a:pt x="1042" y="1026"/>
                  </a:lnTo>
                  <a:lnTo>
                    <a:pt x="1098" y="1026"/>
                  </a:lnTo>
                  <a:lnTo>
                    <a:pt x="1098" y="971"/>
                  </a:lnTo>
                  <a:close/>
                  <a:moveTo>
                    <a:pt x="1178" y="971"/>
                  </a:moveTo>
                  <a:lnTo>
                    <a:pt x="1122" y="971"/>
                  </a:lnTo>
                  <a:lnTo>
                    <a:pt x="1122" y="1026"/>
                  </a:lnTo>
                  <a:lnTo>
                    <a:pt x="1178" y="1026"/>
                  </a:lnTo>
                  <a:lnTo>
                    <a:pt x="1178" y="971"/>
                  </a:lnTo>
                  <a:close/>
                  <a:moveTo>
                    <a:pt x="1258" y="971"/>
                  </a:moveTo>
                  <a:lnTo>
                    <a:pt x="1203" y="971"/>
                  </a:lnTo>
                  <a:lnTo>
                    <a:pt x="1203" y="1026"/>
                  </a:lnTo>
                  <a:lnTo>
                    <a:pt x="1258" y="1026"/>
                  </a:lnTo>
                  <a:lnTo>
                    <a:pt x="1258" y="971"/>
                  </a:lnTo>
                  <a:close/>
                  <a:moveTo>
                    <a:pt x="1339" y="971"/>
                  </a:moveTo>
                  <a:lnTo>
                    <a:pt x="1282" y="971"/>
                  </a:lnTo>
                  <a:lnTo>
                    <a:pt x="1282" y="1026"/>
                  </a:lnTo>
                  <a:lnTo>
                    <a:pt x="1339" y="1026"/>
                  </a:lnTo>
                  <a:lnTo>
                    <a:pt x="1339" y="971"/>
                  </a:lnTo>
                  <a:close/>
                  <a:moveTo>
                    <a:pt x="1418" y="971"/>
                  </a:moveTo>
                  <a:lnTo>
                    <a:pt x="1363" y="971"/>
                  </a:lnTo>
                  <a:lnTo>
                    <a:pt x="1363" y="1026"/>
                  </a:lnTo>
                  <a:lnTo>
                    <a:pt x="1418" y="1026"/>
                  </a:lnTo>
                  <a:lnTo>
                    <a:pt x="1418" y="971"/>
                  </a:lnTo>
                  <a:close/>
                  <a:moveTo>
                    <a:pt x="1499" y="971"/>
                  </a:moveTo>
                  <a:lnTo>
                    <a:pt x="1443" y="971"/>
                  </a:lnTo>
                  <a:lnTo>
                    <a:pt x="1443" y="1026"/>
                  </a:lnTo>
                  <a:lnTo>
                    <a:pt x="1499" y="1026"/>
                  </a:lnTo>
                  <a:lnTo>
                    <a:pt x="1499" y="971"/>
                  </a:lnTo>
                  <a:close/>
                  <a:moveTo>
                    <a:pt x="1579" y="971"/>
                  </a:moveTo>
                  <a:lnTo>
                    <a:pt x="1523" y="971"/>
                  </a:lnTo>
                  <a:lnTo>
                    <a:pt x="1523" y="1026"/>
                  </a:lnTo>
                  <a:lnTo>
                    <a:pt x="1579" y="1026"/>
                  </a:lnTo>
                  <a:lnTo>
                    <a:pt x="1579" y="971"/>
                  </a:lnTo>
                  <a:close/>
                  <a:moveTo>
                    <a:pt x="1659" y="971"/>
                  </a:moveTo>
                  <a:lnTo>
                    <a:pt x="1604" y="971"/>
                  </a:lnTo>
                  <a:lnTo>
                    <a:pt x="1604" y="1026"/>
                  </a:lnTo>
                  <a:lnTo>
                    <a:pt x="1659" y="1026"/>
                  </a:lnTo>
                  <a:lnTo>
                    <a:pt x="1659" y="971"/>
                  </a:lnTo>
                  <a:close/>
                  <a:moveTo>
                    <a:pt x="1739" y="971"/>
                  </a:moveTo>
                  <a:lnTo>
                    <a:pt x="1684" y="971"/>
                  </a:lnTo>
                  <a:lnTo>
                    <a:pt x="1684" y="1026"/>
                  </a:lnTo>
                  <a:lnTo>
                    <a:pt x="1739" y="1026"/>
                  </a:lnTo>
                  <a:lnTo>
                    <a:pt x="1739" y="971"/>
                  </a:lnTo>
                  <a:close/>
                  <a:moveTo>
                    <a:pt x="1820" y="971"/>
                  </a:moveTo>
                  <a:lnTo>
                    <a:pt x="1764" y="971"/>
                  </a:lnTo>
                  <a:lnTo>
                    <a:pt x="1764" y="1026"/>
                  </a:lnTo>
                  <a:lnTo>
                    <a:pt x="1820" y="1026"/>
                  </a:lnTo>
                  <a:lnTo>
                    <a:pt x="1820" y="971"/>
                  </a:lnTo>
                  <a:close/>
                  <a:moveTo>
                    <a:pt x="1899" y="971"/>
                  </a:moveTo>
                  <a:lnTo>
                    <a:pt x="1844" y="971"/>
                  </a:lnTo>
                  <a:lnTo>
                    <a:pt x="1844" y="1026"/>
                  </a:lnTo>
                  <a:lnTo>
                    <a:pt x="1899" y="1026"/>
                  </a:lnTo>
                  <a:lnTo>
                    <a:pt x="1899" y="971"/>
                  </a:lnTo>
                  <a:close/>
                  <a:moveTo>
                    <a:pt x="1980" y="971"/>
                  </a:moveTo>
                  <a:lnTo>
                    <a:pt x="1925" y="971"/>
                  </a:lnTo>
                  <a:lnTo>
                    <a:pt x="1925" y="1026"/>
                  </a:lnTo>
                  <a:lnTo>
                    <a:pt x="1980" y="1026"/>
                  </a:lnTo>
                  <a:lnTo>
                    <a:pt x="1980" y="971"/>
                  </a:lnTo>
                  <a:close/>
                  <a:moveTo>
                    <a:pt x="2060" y="971"/>
                  </a:moveTo>
                  <a:lnTo>
                    <a:pt x="2004" y="971"/>
                  </a:lnTo>
                  <a:lnTo>
                    <a:pt x="2004" y="1026"/>
                  </a:lnTo>
                  <a:lnTo>
                    <a:pt x="2060" y="1026"/>
                  </a:lnTo>
                  <a:lnTo>
                    <a:pt x="2060" y="971"/>
                  </a:lnTo>
                  <a:close/>
                  <a:moveTo>
                    <a:pt x="2140" y="971"/>
                  </a:moveTo>
                  <a:lnTo>
                    <a:pt x="2085" y="971"/>
                  </a:lnTo>
                  <a:lnTo>
                    <a:pt x="2085" y="1026"/>
                  </a:lnTo>
                  <a:lnTo>
                    <a:pt x="2140" y="1026"/>
                  </a:lnTo>
                  <a:lnTo>
                    <a:pt x="2140" y="971"/>
                  </a:lnTo>
                  <a:close/>
                  <a:moveTo>
                    <a:pt x="2220" y="971"/>
                  </a:moveTo>
                  <a:lnTo>
                    <a:pt x="2165" y="971"/>
                  </a:lnTo>
                  <a:lnTo>
                    <a:pt x="2165" y="1026"/>
                  </a:lnTo>
                  <a:lnTo>
                    <a:pt x="2220" y="1026"/>
                  </a:lnTo>
                  <a:lnTo>
                    <a:pt x="2220" y="971"/>
                  </a:lnTo>
                  <a:close/>
                  <a:moveTo>
                    <a:pt x="2301" y="971"/>
                  </a:moveTo>
                  <a:lnTo>
                    <a:pt x="2245" y="971"/>
                  </a:lnTo>
                  <a:lnTo>
                    <a:pt x="2245" y="1026"/>
                  </a:lnTo>
                  <a:lnTo>
                    <a:pt x="2301" y="1026"/>
                  </a:lnTo>
                  <a:lnTo>
                    <a:pt x="2301" y="971"/>
                  </a:lnTo>
                  <a:close/>
                  <a:moveTo>
                    <a:pt x="2380" y="971"/>
                  </a:moveTo>
                  <a:lnTo>
                    <a:pt x="2325" y="971"/>
                  </a:lnTo>
                  <a:lnTo>
                    <a:pt x="2325" y="1026"/>
                  </a:lnTo>
                  <a:lnTo>
                    <a:pt x="2380" y="1026"/>
                  </a:lnTo>
                  <a:lnTo>
                    <a:pt x="2380" y="971"/>
                  </a:lnTo>
                  <a:close/>
                  <a:moveTo>
                    <a:pt x="2461" y="971"/>
                  </a:moveTo>
                  <a:lnTo>
                    <a:pt x="2406" y="971"/>
                  </a:lnTo>
                  <a:lnTo>
                    <a:pt x="2406" y="1026"/>
                  </a:lnTo>
                  <a:lnTo>
                    <a:pt x="2461" y="1026"/>
                  </a:lnTo>
                  <a:lnTo>
                    <a:pt x="2461" y="971"/>
                  </a:lnTo>
                  <a:close/>
                  <a:moveTo>
                    <a:pt x="2541" y="971"/>
                  </a:moveTo>
                  <a:lnTo>
                    <a:pt x="2485" y="971"/>
                  </a:lnTo>
                  <a:lnTo>
                    <a:pt x="2485" y="1026"/>
                  </a:lnTo>
                  <a:lnTo>
                    <a:pt x="2541" y="1026"/>
                  </a:lnTo>
                  <a:lnTo>
                    <a:pt x="2541" y="971"/>
                  </a:lnTo>
                  <a:close/>
                  <a:moveTo>
                    <a:pt x="2621" y="971"/>
                  </a:moveTo>
                  <a:lnTo>
                    <a:pt x="2566" y="971"/>
                  </a:lnTo>
                  <a:lnTo>
                    <a:pt x="2566" y="1026"/>
                  </a:lnTo>
                  <a:lnTo>
                    <a:pt x="2621" y="1026"/>
                  </a:lnTo>
                  <a:lnTo>
                    <a:pt x="2621" y="971"/>
                  </a:lnTo>
                  <a:close/>
                  <a:moveTo>
                    <a:pt x="2701" y="971"/>
                  </a:moveTo>
                  <a:lnTo>
                    <a:pt x="2646" y="971"/>
                  </a:lnTo>
                  <a:lnTo>
                    <a:pt x="2646" y="1026"/>
                  </a:lnTo>
                  <a:lnTo>
                    <a:pt x="2701" y="1026"/>
                  </a:lnTo>
                  <a:lnTo>
                    <a:pt x="2701" y="971"/>
                  </a:lnTo>
                  <a:close/>
                  <a:moveTo>
                    <a:pt x="2782" y="971"/>
                  </a:moveTo>
                  <a:lnTo>
                    <a:pt x="2726" y="971"/>
                  </a:lnTo>
                  <a:lnTo>
                    <a:pt x="2726" y="1026"/>
                  </a:lnTo>
                  <a:lnTo>
                    <a:pt x="2782" y="1026"/>
                  </a:lnTo>
                  <a:lnTo>
                    <a:pt x="2782" y="971"/>
                  </a:lnTo>
                  <a:close/>
                  <a:moveTo>
                    <a:pt x="2861" y="971"/>
                  </a:moveTo>
                  <a:lnTo>
                    <a:pt x="2806" y="971"/>
                  </a:lnTo>
                  <a:lnTo>
                    <a:pt x="2806" y="1026"/>
                  </a:lnTo>
                  <a:lnTo>
                    <a:pt x="2861" y="1026"/>
                  </a:lnTo>
                  <a:lnTo>
                    <a:pt x="2861" y="971"/>
                  </a:lnTo>
                  <a:close/>
                  <a:moveTo>
                    <a:pt x="2942" y="971"/>
                  </a:moveTo>
                  <a:lnTo>
                    <a:pt x="2887" y="971"/>
                  </a:lnTo>
                  <a:lnTo>
                    <a:pt x="2887" y="1026"/>
                  </a:lnTo>
                  <a:lnTo>
                    <a:pt x="2942" y="1026"/>
                  </a:lnTo>
                  <a:lnTo>
                    <a:pt x="2942" y="971"/>
                  </a:lnTo>
                  <a:close/>
                  <a:moveTo>
                    <a:pt x="3022" y="971"/>
                  </a:moveTo>
                  <a:lnTo>
                    <a:pt x="2966" y="971"/>
                  </a:lnTo>
                  <a:lnTo>
                    <a:pt x="2966" y="1026"/>
                  </a:lnTo>
                  <a:lnTo>
                    <a:pt x="3022" y="1026"/>
                  </a:lnTo>
                  <a:lnTo>
                    <a:pt x="3022" y="971"/>
                  </a:lnTo>
                  <a:close/>
                  <a:moveTo>
                    <a:pt x="3342" y="971"/>
                  </a:moveTo>
                  <a:lnTo>
                    <a:pt x="3287" y="971"/>
                  </a:lnTo>
                  <a:lnTo>
                    <a:pt x="3287" y="1026"/>
                  </a:lnTo>
                  <a:lnTo>
                    <a:pt x="3342" y="1026"/>
                  </a:lnTo>
                  <a:lnTo>
                    <a:pt x="3342" y="971"/>
                  </a:lnTo>
                  <a:close/>
                  <a:moveTo>
                    <a:pt x="3423" y="971"/>
                  </a:moveTo>
                  <a:lnTo>
                    <a:pt x="3367" y="971"/>
                  </a:lnTo>
                  <a:lnTo>
                    <a:pt x="3367" y="1026"/>
                  </a:lnTo>
                  <a:lnTo>
                    <a:pt x="3423" y="1026"/>
                  </a:lnTo>
                  <a:lnTo>
                    <a:pt x="3423" y="971"/>
                  </a:lnTo>
                  <a:close/>
                  <a:moveTo>
                    <a:pt x="3503" y="971"/>
                  </a:moveTo>
                  <a:lnTo>
                    <a:pt x="3447" y="971"/>
                  </a:lnTo>
                  <a:lnTo>
                    <a:pt x="3447" y="1026"/>
                  </a:lnTo>
                  <a:lnTo>
                    <a:pt x="3503" y="1026"/>
                  </a:lnTo>
                  <a:lnTo>
                    <a:pt x="3503" y="971"/>
                  </a:lnTo>
                  <a:close/>
                  <a:moveTo>
                    <a:pt x="3583" y="971"/>
                  </a:moveTo>
                  <a:lnTo>
                    <a:pt x="3528" y="971"/>
                  </a:lnTo>
                  <a:lnTo>
                    <a:pt x="3528" y="1026"/>
                  </a:lnTo>
                  <a:lnTo>
                    <a:pt x="3583" y="1026"/>
                  </a:lnTo>
                  <a:lnTo>
                    <a:pt x="3583" y="971"/>
                  </a:lnTo>
                  <a:close/>
                  <a:moveTo>
                    <a:pt x="3663" y="971"/>
                  </a:moveTo>
                  <a:lnTo>
                    <a:pt x="3607" y="971"/>
                  </a:lnTo>
                  <a:lnTo>
                    <a:pt x="3607" y="1026"/>
                  </a:lnTo>
                  <a:lnTo>
                    <a:pt x="3663" y="1026"/>
                  </a:lnTo>
                  <a:lnTo>
                    <a:pt x="3663" y="971"/>
                  </a:lnTo>
                  <a:close/>
                  <a:moveTo>
                    <a:pt x="3744" y="971"/>
                  </a:moveTo>
                  <a:lnTo>
                    <a:pt x="3688" y="971"/>
                  </a:lnTo>
                  <a:lnTo>
                    <a:pt x="3688" y="1026"/>
                  </a:lnTo>
                  <a:lnTo>
                    <a:pt x="3744" y="1026"/>
                  </a:lnTo>
                  <a:lnTo>
                    <a:pt x="3744" y="971"/>
                  </a:lnTo>
                  <a:close/>
                  <a:moveTo>
                    <a:pt x="3823" y="971"/>
                  </a:moveTo>
                  <a:lnTo>
                    <a:pt x="3768" y="971"/>
                  </a:lnTo>
                  <a:lnTo>
                    <a:pt x="3768" y="1026"/>
                  </a:lnTo>
                  <a:lnTo>
                    <a:pt x="3823" y="1026"/>
                  </a:lnTo>
                  <a:lnTo>
                    <a:pt x="3823" y="971"/>
                  </a:lnTo>
                  <a:close/>
                  <a:moveTo>
                    <a:pt x="3904" y="971"/>
                  </a:moveTo>
                  <a:lnTo>
                    <a:pt x="3848" y="971"/>
                  </a:lnTo>
                  <a:lnTo>
                    <a:pt x="3848" y="1026"/>
                  </a:lnTo>
                  <a:lnTo>
                    <a:pt x="3904" y="1026"/>
                  </a:lnTo>
                  <a:lnTo>
                    <a:pt x="3904" y="971"/>
                  </a:lnTo>
                  <a:close/>
                  <a:moveTo>
                    <a:pt x="3984" y="971"/>
                  </a:moveTo>
                  <a:lnTo>
                    <a:pt x="3928" y="971"/>
                  </a:lnTo>
                  <a:lnTo>
                    <a:pt x="3928" y="1026"/>
                  </a:lnTo>
                  <a:lnTo>
                    <a:pt x="3984" y="1026"/>
                  </a:lnTo>
                  <a:lnTo>
                    <a:pt x="3984" y="971"/>
                  </a:lnTo>
                  <a:close/>
                  <a:moveTo>
                    <a:pt x="4064" y="971"/>
                  </a:moveTo>
                  <a:lnTo>
                    <a:pt x="4009" y="971"/>
                  </a:lnTo>
                  <a:lnTo>
                    <a:pt x="4009" y="1026"/>
                  </a:lnTo>
                  <a:lnTo>
                    <a:pt x="4064" y="1026"/>
                  </a:lnTo>
                  <a:lnTo>
                    <a:pt x="4064" y="971"/>
                  </a:lnTo>
                  <a:close/>
                  <a:moveTo>
                    <a:pt x="4144" y="971"/>
                  </a:moveTo>
                  <a:lnTo>
                    <a:pt x="4088" y="971"/>
                  </a:lnTo>
                  <a:lnTo>
                    <a:pt x="4088" y="1026"/>
                  </a:lnTo>
                  <a:lnTo>
                    <a:pt x="4144" y="1026"/>
                  </a:lnTo>
                  <a:lnTo>
                    <a:pt x="4144" y="971"/>
                  </a:lnTo>
                  <a:close/>
                  <a:moveTo>
                    <a:pt x="4225" y="971"/>
                  </a:moveTo>
                  <a:lnTo>
                    <a:pt x="4169" y="971"/>
                  </a:lnTo>
                  <a:lnTo>
                    <a:pt x="4169" y="1026"/>
                  </a:lnTo>
                  <a:lnTo>
                    <a:pt x="4225" y="1026"/>
                  </a:lnTo>
                  <a:lnTo>
                    <a:pt x="4225" y="971"/>
                  </a:lnTo>
                  <a:close/>
                  <a:moveTo>
                    <a:pt x="4304" y="971"/>
                  </a:moveTo>
                  <a:lnTo>
                    <a:pt x="4249" y="971"/>
                  </a:lnTo>
                  <a:lnTo>
                    <a:pt x="4249" y="1026"/>
                  </a:lnTo>
                  <a:lnTo>
                    <a:pt x="4304" y="1026"/>
                  </a:lnTo>
                  <a:lnTo>
                    <a:pt x="4304" y="971"/>
                  </a:lnTo>
                  <a:close/>
                  <a:moveTo>
                    <a:pt x="4385" y="971"/>
                  </a:moveTo>
                  <a:lnTo>
                    <a:pt x="4329" y="971"/>
                  </a:lnTo>
                  <a:lnTo>
                    <a:pt x="4329" y="1026"/>
                  </a:lnTo>
                  <a:lnTo>
                    <a:pt x="4385" y="1026"/>
                  </a:lnTo>
                  <a:lnTo>
                    <a:pt x="4385" y="971"/>
                  </a:lnTo>
                  <a:close/>
                  <a:moveTo>
                    <a:pt x="4465" y="971"/>
                  </a:moveTo>
                  <a:lnTo>
                    <a:pt x="4409" y="971"/>
                  </a:lnTo>
                  <a:lnTo>
                    <a:pt x="4409" y="1026"/>
                  </a:lnTo>
                  <a:lnTo>
                    <a:pt x="4465" y="1026"/>
                  </a:lnTo>
                  <a:lnTo>
                    <a:pt x="4465" y="971"/>
                  </a:lnTo>
                  <a:close/>
                  <a:moveTo>
                    <a:pt x="4545" y="971"/>
                  </a:moveTo>
                  <a:lnTo>
                    <a:pt x="4490" y="971"/>
                  </a:lnTo>
                  <a:lnTo>
                    <a:pt x="4490" y="1026"/>
                  </a:lnTo>
                  <a:lnTo>
                    <a:pt x="4545" y="1026"/>
                  </a:lnTo>
                  <a:lnTo>
                    <a:pt x="4545" y="971"/>
                  </a:lnTo>
                  <a:close/>
                  <a:moveTo>
                    <a:pt x="4625" y="971"/>
                  </a:moveTo>
                  <a:lnTo>
                    <a:pt x="4569" y="971"/>
                  </a:lnTo>
                  <a:lnTo>
                    <a:pt x="4569" y="1026"/>
                  </a:lnTo>
                  <a:lnTo>
                    <a:pt x="4625" y="1026"/>
                  </a:lnTo>
                  <a:lnTo>
                    <a:pt x="4625" y="971"/>
                  </a:lnTo>
                  <a:close/>
                  <a:moveTo>
                    <a:pt x="4705" y="971"/>
                  </a:moveTo>
                  <a:lnTo>
                    <a:pt x="4650" y="971"/>
                  </a:lnTo>
                  <a:lnTo>
                    <a:pt x="4650" y="1026"/>
                  </a:lnTo>
                  <a:lnTo>
                    <a:pt x="4705" y="1026"/>
                  </a:lnTo>
                  <a:lnTo>
                    <a:pt x="4705" y="971"/>
                  </a:lnTo>
                  <a:close/>
                  <a:moveTo>
                    <a:pt x="4945" y="971"/>
                  </a:moveTo>
                  <a:lnTo>
                    <a:pt x="4890" y="971"/>
                  </a:lnTo>
                  <a:lnTo>
                    <a:pt x="4890" y="1026"/>
                  </a:lnTo>
                  <a:lnTo>
                    <a:pt x="4945" y="1026"/>
                  </a:lnTo>
                  <a:lnTo>
                    <a:pt x="4945" y="971"/>
                  </a:lnTo>
                  <a:close/>
                  <a:moveTo>
                    <a:pt x="5026" y="971"/>
                  </a:moveTo>
                  <a:lnTo>
                    <a:pt x="4971" y="971"/>
                  </a:lnTo>
                  <a:lnTo>
                    <a:pt x="4971" y="1026"/>
                  </a:lnTo>
                  <a:lnTo>
                    <a:pt x="5026" y="1026"/>
                  </a:lnTo>
                  <a:lnTo>
                    <a:pt x="5026" y="971"/>
                  </a:lnTo>
                  <a:close/>
                  <a:moveTo>
                    <a:pt x="5347" y="971"/>
                  </a:moveTo>
                  <a:lnTo>
                    <a:pt x="5291" y="971"/>
                  </a:lnTo>
                  <a:lnTo>
                    <a:pt x="5291" y="1026"/>
                  </a:lnTo>
                  <a:lnTo>
                    <a:pt x="5347" y="1026"/>
                  </a:lnTo>
                  <a:lnTo>
                    <a:pt x="5347" y="971"/>
                  </a:lnTo>
                  <a:close/>
                  <a:moveTo>
                    <a:pt x="5426" y="971"/>
                  </a:moveTo>
                  <a:lnTo>
                    <a:pt x="5371" y="971"/>
                  </a:lnTo>
                  <a:lnTo>
                    <a:pt x="5371" y="1026"/>
                  </a:lnTo>
                  <a:lnTo>
                    <a:pt x="5426" y="1026"/>
                  </a:lnTo>
                  <a:lnTo>
                    <a:pt x="5426" y="971"/>
                  </a:lnTo>
                  <a:close/>
                  <a:moveTo>
                    <a:pt x="5507" y="971"/>
                  </a:moveTo>
                  <a:lnTo>
                    <a:pt x="5452" y="971"/>
                  </a:lnTo>
                  <a:lnTo>
                    <a:pt x="5452" y="1026"/>
                  </a:lnTo>
                  <a:lnTo>
                    <a:pt x="5507" y="1026"/>
                  </a:lnTo>
                  <a:lnTo>
                    <a:pt x="5507" y="971"/>
                  </a:lnTo>
                  <a:close/>
                  <a:moveTo>
                    <a:pt x="5587" y="971"/>
                  </a:moveTo>
                  <a:lnTo>
                    <a:pt x="5531" y="971"/>
                  </a:lnTo>
                  <a:lnTo>
                    <a:pt x="5531" y="1026"/>
                  </a:lnTo>
                  <a:lnTo>
                    <a:pt x="5587" y="1026"/>
                  </a:lnTo>
                  <a:lnTo>
                    <a:pt x="5587" y="971"/>
                  </a:lnTo>
                  <a:close/>
                  <a:moveTo>
                    <a:pt x="5667" y="971"/>
                  </a:moveTo>
                  <a:lnTo>
                    <a:pt x="5612" y="971"/>
                  </a:lnTo>
                  <a:lnTo>
                    <a:pt x="5612" y="1026"/>
                  </a:lnTo>
                  <a:lnTo>
                    <a:pt x="5667" y="1026"/>
                  </a:lnTo>
                  <a:lnTo>
                    <a:pt x="5667" y="971"/>
                  </a:lnTo>
                  <a:close/>
                  <a:moveTo>
                    <a:pt x="55" y="890"/>
                  </a:moveTo>
                  <a:lnTo>
                    <a:pt x="0" y="890"/>
                  </a:lnTo>
                  <a:lnTo>
                    <a:pt x="0" y="946"/>
                  </a:lnTo>
                  <a:lnTo>
                    <a:pt x="55" y="946"/>
                  </a:lnTo>
                  <a:lnTo>
                    <a:pt x="55" y="890"/>
                  </a:lnTo>
                  <a:close/>
                  <a:moveTo>
                    <a:pt x="216" y="890"/>
                  </a:moveTo>
                  <a:lnTo>
                    <a:pt x="160" y="890"/>
                  </a:lnTo>
                  <a:lnTo>
                    <a:pt x="160" y="946"/>
                  </a:lnTo>
                  <a:lnTo>
                    <a:pt x="216" y="946"/>
                  </a:lnTo>
                  <a:lnTo>
                    <a:pt x="216" y="890"/>
                  </a:lnTo>
                  <a:close/>
                  <a:moveTo>
                    <a:pt x="296" y="890"/>
                  </a:moveTo>
                  <a:lnTo>
                    <a:pt x="241" y="890"/>
                  </a:lnTo>
                  <a:lnTo>
                    <a:pt x="241" y="946"/>
                  </a:lnTo>
                  <a:lnTo>
                    <a:pt x="296" y="946"/>
                  </a:lnTo>
                  <a:lnTo>
                    <a:pt x="296" y="890"/>
                  </a:lnTo>
                  <a:close/>
                  <a:moveTo>
                    <a:pt x="376" y="890"/>
                  </a:moveTo>
                  <a:lnTo>
                    <a:pt x="320" y="890"/>
                  </a:lnTo>
                  <a:lnTo>
                    <a:pt x="320" y="946"/>
                  </a:lnTo>
                  <a:lnTo>
                    <a:pt x="376" y="946"/>
                  </a:lnTo>
                  <a:lnTo>
                    <a:pt x="376" y="890"/>
                  </a:lnTo>
                  <a:close/>
                  <a:moveTo>
                    <a:pt x="457" y="890"/>
                  </a:moveTo>
                  <a:lnTo>
                    <a:pt x="401" y="890"/>
                  </a:lnTo>
                  <a:lnTo>
                    <a:pt x="401" y="946"/>
                  </a:lnTo>
                  <a:lnTo>
                    <a:pt x="457" y="946"/>
                  </a:lnTo>
                  <a:lnTo>
                    <a:pt x="457" y="890"/>
                  </a:lnTo>
                  <a:close/>
                  <a:moveTo>
                    <a:pt x="536" y="890"/>
                  </a:moveTo>
                  <a:lnTo>
                    <a:pt x="481" y="890"/>
                  </a:lnTo>
                  <a:lnTo>
                    <a:pt x="481" y="946"/>
                  </a:lnTo>
                  <a:lnTo>
                    <a:pt x="536" y="946"/>
                  </a:lnTo>
                  <a:lnTo>
                    <a:pt x="536" y="890"/>
                  </a:lnTo>
                  <a:close/>
                  <a:moveTo>
                    <a:pt x="617" y="890"/>
                  </a:moveTo>
                  <a:lnTo>
                    <a:pt x="561" y="890"/>
                  </a:lnTo>
                  <a:lnTo>
                    <a:pt x="561" y="946"/>
                  </a:lnTo>
                  <a:lnTo>
                    <a:pt x="617" y="946"/>
                  </a:lnTo>
                  <a:lnTo>
                    <a:pt x="617" y="890"/>
                  </a:lnTo>
                  <a:close/>
                  <a:moveTo>
                    <a:pt x="697" y="890"/>
                  </a:moveTo>
                  <a:lnTo>
                    <a:pt x="641" y="890"/>
                  </a:lnTo>
                  <a:lnTo>
                    <a:pt x="641" y="946"/>
                  </a:lnTo>
                  <a:lnTo>
                    <a:pt x="697" y="946"/>
                  </a:lnTo>
                  <a:lnTo>
                    <a:pt x="697" y="890"/>
                  </a:lnTo>
                  <a:close/>
                  <a:moveTo>
                    <a:pt x="777" y="890"/>
                  </a:moveTo>
                  <a:lnTo>
                    <a:pt x="722" y="890"/>
                  </a:lnTo>
                  <a:lnTo>
                    <a:pt x="722" y="946"/>
                  </a:lnTo>
                  <a:lnTo>
                    <a:pt x="777" y="946"/>
                  </a:lnTo>
                  <a:lnTo>
                    <a:pt x="777" y="890"/>
                  </a:lnTo>
                  <a:close/>
                  <a:moveTo>
                    <a:pt x="857" y="890"/>
                  </a:moveTo>
                  <a:lnTo>
                    <a:pt x="801" y="890"/>
                  </a:lnTo>
                  <a:lnTo>
                    <a:pt x="801" y="946"/>
                  </a:lnTo>
                  <a:lnTo>
                    <a:pt x="857" y="946"/>
                  </a:lnTo>
                  <a:lnTo>
                    <a:pt x="857" y="890"/>
                  </a:lnTo>
                  <a:close/>
                  <a:moveTo>
                    <a:pt x="938" y="890"/>
                  </a:moveTo>
                  <a:lnTo>
                    <a:pt x="882" y="890"/>
                  </a:lnTo>
                  <a:lnTo>
                    <a:pt x="882" y="946"/>
                  </a:lnTo>
                  <a:lnTo>
                    <a:pt x="938" y="946"/>
                  </a:lnTo>
                  <a:lnTo>
                    <a:pt x="938" y="890"/>
                  </a:lnTo>
                  <a:close/>
                  <a:moveTo>
                    <a:pt x="1018" y="890"/>
                  </a:moveTo>
                  <a:lnTo>
                    <a:pt x="962" y="890"/>
                  </a:lnTo>
                  <a:lnTo>
                    <a:pt x="962" y="946"/>
                  </a:lnTo>
                  <a:lnTo>
                    <a:pt x="1018" y="946"/>
                  </a:lnTo>
                  <a:lnTo>
                    <a:pt x="1018" y="890"/>
                  </a:lnTo>
                  <a:close/>
                  <a:moveTo>
                    <a:pt x="1098" y="890"/>
                  </a:moveTo>
                  <a:lnTo>
                    <a:pt x="1042" y="890"/>
                  </a:lnTo>
                  <a:lnTo>
                    <a:pt x="1042" y="946"/>
                  </a:lnTo>
                  <a:lnTo>
                    <a:pt x="1098" y="946"/>
                  </a:lnTo>
                  <a:lnTo>
                    <a:pt x="1098" y="890"/>
                  </a:lnTo>
                  <a:close/>
                  <a:moveTo>
                    <a:pt x="1178" y="890"/>
                  </a:moveTo>
                  <a:lnTo>
                    <a:pt x="1122" y="890"/>
                  </a:lnTo>
                  <a:lnTo>
                    <a:pt x="1122" y="946"/>
                  </a:lnTo>
                  <a:lnTo>
                    <a:pt x="1178" y="946"/>
                  </a:lnTo>
                  <a:lnTo>
                    <a:pt x="1178" y="890"/>
                  </a:lnTo>
                  <a:close/>
                  <a:moveTo>
                    <a:pt x="1258" y="890"/>
                  </a:moveTo>
                  <a:lnTo>
                    <a:pt x="1203" y="890"/>
                  </a:lnTo>
                  <a:lnTo>
                    <a:pt x="1203" y="946"/>
                  </a:lnTo>
                  <a:lnTo>
                    <a:pt x="1258" y="946"/>
                  </a:lnTo>
                  <a:lnTo>
                    <a:pt x="1258" y="890"/>
                  </a:lnTo>
                  <a:close/>
                  <a:moveTo>
                    <a:pt x="1339" y="890"/>
                  </a:moveTo>
                  <a:lnTo>
                    <a:pt x="1282" y="890"/>
                  </a:lnTo>
                  <a:lnTo>
                    <a:pt x="1282" y="946"/>
                  </a:lnTo>
                  <a:lnTo>
                    <a:pt x="1339" y="946"/>
                  </a:lnTo>
                  <a:lnTo>
                    <a:pt x="1339" y="890"/>
                  </a:lnTo>
                  <a:close/>
                  <a:moveTo>
                    <a:pt x="1418" y="890"/>
                  </a:moveTo>
                  <a:lnTo>
                    <a:pt x="1363" y="890"/>
                  </a:lnTo>
                  <a:lnTo>
                    <a:pt x="1363" y="946"/>
                  </a:lnTo>
                  <a:lnTo>
                    <a:pt x="1418" y="946"/>
                  </a:lnTo>
                  <a:lnTo>
                    <a:pt x="1418" y="890"/>
                  </a:lnTo>
                  <a:close/>
                  <a:moveTo>
                    <a:pt x="1499" y="890"/>
                  </a:moveTo>
                  <a:lnTo>
                    <a:pt x="1443" y="890"/>
                  </a:lnTo>
                  <a:lnTo>
                    <a:pt x="1443" y="946"/>
                  </a:lnTo>
                  <a:lnTo>
                    <a:pt x="1499" y="946"/>
                  </a:lnTo>
                  <a:lnTo>
                    <a:pt x="1499" y="890"/>
                  </a:lnTo>
                  <a:close/>
                  <a:moveTo>
                    <a:pt x="1579" y="890"/>
                  </a:moveTo>
                  <a:lnTo>
                    <a:pt x="1523" y="890"/>
                  </a:lnTo>
                  <a:lnTo>
                    <a:pt x="1523" y="946"/>
                  </a:lnTo>
                  <a:lnTo>
                    <a:pt x="1579" y="946"/>
                  </a:lnTo>
                  <a:lnTo>
                    <a:pt x="1579" y="890"/>
                  </a:lnTo>
                  <a:close/>
                  <a:moveTo>
                    <a:pt x="1659" y="890"/>
                  </a:moveTo>
                  <a:lnTo>
                    <a:pt x="1604" y="890"/>
                  </a:lnTo>
                  <a:lnTo>
                    <a:pt x="1604" y="946"/>
                  </a:lnTo>
                  <a:lnTo>
                    <a:pt x="1659" y="946"/>
                  </a:lnTo>
                  <a:lnTo>
                    <a:pt x="1659" y="890"/>
                  </a:lnTo>
                  <a:close/>
                  <a:moveTo>
                    <a:pt x="1739" y="890"/>
                  </a:moveTo>
                  <a:lnTo>
                    <a:pt x="1684" y="890"/>
                  </a:lnTo>
                  <a:lnTo>
                    <a:pt x="1684" y="946"/>
                  </a:lnTo>
                  <a:lnTo>
                    <a:pt x="1739" y="946"/>
                  </a:lnTo>
                  <a:lnTo>
                    <a:pt x="1739" y="890"/>
                  </a:lnTo>
                  <a:close/>
                  <a:moveTo>
                    <a:pt x="1820" y="890"/>
                  </a:moveTo>
                  <a:lnTo>
                    <a:pt x="1764" y="890"/>
                  </a:lnTo>
                  <a:lnTo>
                    <a:pt x="1764" y="946"/>
                  </a:lnTo>
                  <a:lnTo>
                    <a:pt x="1820" y="946"/>
                  </a:lnTo>
                  <a:lnTo>
                    <a:pt x="1820" y="890"/>
                  </a:lnTo>
                  <a:close/>
                  <a:moveTo>
                    <a:pt x="1899" y="890"/>
                  </a:moveTo>
                  <a:lnTo>
                    <a:pt x="1844" y="890"/>
                  </a:lnTo>
                  <a:lnTo>
                    <a:pt x="1844" y="946"/>
                  </a:lnTo>
                  <a:lnTo>
                    <a:pt x="1899" y="946"/>
                  </a:lnTo>
                  <a:lnTo>
                    <a:pt x="1899" y="890"/>
                  </a:lnTo>
                  <a:close/>
                  <a:moveTo>
                    <a:pt x="1980" y="890"/>
                  </a:moveTo>
                  <a:lnTo>
                    <a:pt x="1925" y="890"/>
                  </a:lnTo>
                  <a:lnTo>
                    <a:pt x="1925" y="946"/>
                  </a:lnTo>
                  <a:lnTo>
                    <a:pt x="1980" y="946"/>
                  </a:lnTo>
                  <a:lnTo>
                    <a:pt x="1980" y="890"/>
                  </a:lnTo>
                  <a:close/>
                  <a:moveTo>
                    <a:pt x="2060" y="890"/>
                  </a:moveTo>
                  <a:lnTo>
                    <a:pt x="2004" y="890"/>
                  </a:lnTo>
                  <a:lnTo>
                    <a:pt x="2004" y="946"/>
                  </a:lnTo>
                  <a:lnTo>
                    <a:pt x="2060" y="946"/>
                  </a:lnTo>
                  <a:lnTo>
                    <a:pt x="2060" y="890"/>
                  </a:lnTo>
                  <a:close/>
                  <a:moveTo>
                    <a:pt x="2140" y="890"/>
                  </a:moveTo>
                  <a:lnTo>
                    <a:pt x="2085" y="890"/>
                  </a:lnTo>
                  <a:lnTo>
                    <a:pt x="2085" y="946"/>
                  </a:lnTo>
                  <a:lnTo>
                    <a:pt x="2140" y="946"/>
                  </a:lnTo>
                  <a:lnTo>
                    <a:pt x="2140" y="890"/>
                  </a:lnTo>
                  <a:close/>
                  <a:moveTo>
                    <a:pt x="2220" y="890"/>
                  </a:moveTo>
                  <a:lnTo>
                    <a:pt x="2165" y="890"/>
                  </a:lnTo>
                  <a:lnTo>
                    <a:pt x="2165" y="946"/>
                  </a:lnTo>
                  <a:lnTo>
                    <a:pt x="2220" y="946"/>
                  </a:lnTo>
                  <a:lnTo>
                    <a:pt x="2220" y="890"/>
                  </a:lnTo>
                  <a:close/>
                  <a:moveTo>
                    <a:pt x="2301" y="890"/>
                  </a:moveTo>
                  <a:lnTo>
                    <a:pt x="2245" y="890"/>
                  </a:lnTo>
                  <a:lnTo>
                    <a:pt x="2245" y="946"/>
                  </a:lnTo>
                  <a:lnTo>
                    <a:pt x="2301" y="946"/>
                  </a:lnTo>
                  <a:lnTo>
                    <a:pt x="2301" y="890"/>
                  </a:lnTo>
                  <a:close/>
                  <a:moveTo>
                    <a:pt x="2380" y="890"/>
                  </a:moveTo>
                  <a:lnTo>
                    <a:pt x="2325" y="890"/>
                  </a:lnTo>
                  <a:lnTo>
                    <a:pt x="2325" y="946"/>
                  </a:lnTo>
                  <a:lnTo>
                    <a:pt x="2380" y="946"/>
                  </a:lnTo>
                  <a:lnTo>
                    <a:pt x="2380" y="890"/>
                  </a:lnTo>
                  <a:close/>
                  <a:moveTo>
                    <a:pt x="2461" y="890"/>
                  </a:moveTo>
                  <a:lnTo>
                    <a:pt x="2406" y="890"/>
                  </a:lnTo>
                  <a:lnTo>
                    <a:pt x="2406" y="946"/>
                  </a:lnTo>
                  <a:lnTo>
                    <a:pt x="2461" y="946"/>
                  </a:lnTo>
                  <a:lnTo>
                    <a:pt x="2461" y="890"/>
                  </a:lnTo>
                  <a:close/>
                  <a:moveTo>
                    <a:pt x="2541" y="890"/>
                  </a:moveTo>
                  <a:lnTo>
                    <a:pt x="2485" y="890"/>
                  </a:lnTo>
                  <a:lnTo>
                    <a:pt x="2485" y="946"/>
                  </a:lnTo>
                  <a:lnTo>
                    <a:pt x="2541" y="946"/>
                  </a:lnTo>
                  <a:lnTo>
                    <a:pt x="2541" y="890"/>
                  </a:lnTo>
                  <a:close/>
                  <a:moveTo>
                    <a:pt x="2621" y="890"/>
                  </a:moveTo>
                  <a:lnTo>
                    <a:pt x="2566" y="890"/>
                  </a:lnTo>
                  <a:lnTo>
                    <a:pt x="2566" y="946"/>
                  </a:lnTo>
                  <a:lnTo>
                    <a:pt x="2621" y="946"/>
                  </a:lnTo>
                  <a:lnTo>
                    <a:pt x="2621" y="890"/>
                  </a:lnTo>
                  <a:close/>
                  <a:moveTo>
                    <a:pt x="2701" y="890"/>
                  </a:moveTo>
                  <a:lnTo>
                    <a:pt x="2646" y="890"/>
                  </a:lnTo>
                  <a:lnTo>
                    <a:pt x="2646" y="946"/>
                  </a:lnTo>
                  <a:lnTo>
                    <a:pt x="2701" y="946"/>
                  </a:lnTo>
                  <a:lnTo>
                    <a:pt x="2701" y="890"/>
                  </a:lnTo>
                  <a:close/>
                  <a:moveTo>
                    <a:pt x="2782" y="890"/>
                  </a:moveTo>
                  <a:lnTo>
                    <a:pt x="2726" y="890"/>
                  </a:lnTo>
                  <a:lnTo>
                    <a:pt x="2726" y="946"/>
                  </a:lnTo>
                  <a:lnTo>
                    <a:pt x="2782" y="946"/>
                  </a:lnTo>
                  <a:lnTo>
                    <a:pt x="2782" y="890"/>
                  </a:lnTo>
                  <a:close/>
                  <a:moveTo>
                    <a:pt x="2861" y="890"/>
                  </a:moveTo>
                  <a:lnTo>
                    <a:pt x="2806" y="890"/>
                  </a:lnTo>
                  <a:lnTo>
                    <a:pt x="2806" y="946"/>
                  </a:lnTo>
                  <a:lnTo>
                    <a:pt x="2861" y="946"/>
                  </a:lnTo>
                  <a:lnTo>
                    <a:pt x="2861" y="890"/>
                  </a:lnTo>
                  <a:close/>
                  <a:moveTo>
                    <a:pt x="2942" y="890"/>
                  </a:moveTo>
                  <a:lnTo>
                    <a:pt x="2887" y="890"/>
                  </a:lnTo>
                  <a:lnTo>
                    <a:pt x="2887" y="946"/>
                  </a:lnTo>
                  <a:lnTo>
                    <a:pt x="2942" y="946"/>
                  </a:lnTo>
                  <a:lnTo>
                    <a:pt x="2942" y="890"/>
                  </a:lnTo>
                  <a:close/>
                  <a:moveTo>
                    <a:pt x="3022" y="890"/>
                  </a:moveTo>
                  <a:lnTo>
                    <a:pt x="2966" y="890"/>
                  </a:lnTo>
                  <a:lnTo>
                    <a:pt x="2966" y="946"/>
                  </a:lnTo>
                  <a:lnTo>
                    <a:pt x="3022" y="946"/>
                  </a:lnTo>
                  <a:lnTo>
                    <a:pt x="3022" y="890"/>
                  </a:lnTo>
                  <a:close/>
                  <a:moveTo>
                    <a:pt x="3263" y="890"/>
                  </a:moveTo>
                  <a:lnTo>
                    <a:pt x="3207" y="890"/>
                  </a:lnTo>
                  <a:lnTo>
                    <a:pt x="3207" y="946"/>
                  </a:lnTo>
                  <a:lnTo>
                    <a:pt x="3263" y="946"/>
                  </a:lnTo>
                  <a:lnTo>
                    <a:pt x="3263" y="890"/>
                  </a:lnTo>
                  <a:close/>
                  <a:moveTo>
                    <a:pt x="3342" y="890"/>
                  </a:moveTo>
                  <a:lnTo>
                    <a:pt x="3287" y="890"/>
                  </a:lnTo>
                  <a:lnTo>
                    <a:pt x="3287" y="946"/>
                  </a:lnTo>
                  <a:lnTo>
                    <a:pt x="3342" y="946"/>
                  </a:lnTo>
                  <a:lnTo>
                    <a:pt x="3342" y="890"/>
                  </a:lnTo>
                  <a:close/>
                  <a:moveTo>
                    <a:pt x="3423" y="890"/>
                  </a:moveTo>
                  <a:lnTo>
                    <a:pt x="3367" y="890"/>
                  </a:lnTo>
                  <a:lnTo>
                    <a:pt x="3367" y="946"/>
                  </a:lnTo>
                  <a:lnTo>
                    <a:pt x="3423" y="946"/>
                  </a:lnTo>
                  <a:lnTo>
                    <a:pt x="3423" y="890"/>
                  </a:lnTo>
                  <a:close/>
                  <a:moveTo>
                    <a:pt x="3503" y="890"/>
                  </a:moveTo>
                  <a:lnTo>
                    <a:pt x="3447" y="890"/>
                  </a:lnTo>
                  <a:lnTo>
                    <a:pt x="3447" y="946"/>
                  </a:lnTo>
                  <a:lnTo>
                    <a:pt x="3503" y="946"/>
                  </a:lnTo>
                  <a:lnTo>
                    <a:pt x="3503" y="890"/>
                  </a:lnTo>
                  <a:close/>
                  <a:moveTo>
                    <a:pt x="3583" y="890"/>
                  </a:moveTo>
                  <a:lnTo>
                    <a:pt x="3528" y="890"/>
                  </a:lnTo>
                  <a:lnTo>
                    <a:pt x="3528" y="946"/>
                  </a:lnTo>
                  <a:lnTo>
                    <a:pt x="3583" y="946"/>
                  </a:lnTo>
                  <a:lnTo>
                    <a:pt x="3583" y="890"/>
                  </a:lnTo>
                  <a:close/>
                  <a:moveTo>
                    <a:pt x="3663" y="890"/>
                  </a:moveTo>
                  <a:lnTo>
                    <a:pt x="3607" y="890"/>
                  </a:lnTo>
                  <a:lnTo>
                    <a:pt x="3607" y="946"/>
                  </a:lnTo>
                  <a:lnTo>
                    <a:pt x="3663" y="946"/>
                  </a:lnTo>
                  <a:lnTo>
                    <a:pt x="3663" y="890"/>
                  </a:lnTo>
                  <a:close/>
                  <a:moveTo>
                    <a:pt x="3744" y="890"/>
                  </a:moveTo>
                  <a:lnTo>
                    <a:pt x="3688" y="890"/>
                  </a:lnTo>
                  <a:lnTo>
                    <a:pt x="3688" y="946"/>
                  </a:lnTo>
                  <a:lnTo>
                    <a:pt x="3744" y="946"/>
                  </a:lnTo>
                  <a:lnTo>
                    <a:pt x="3744" y="890"/>
                  </a:lnTo>
                  <a:close/>
                  <a:moveTo>
                    <a:pt x="3823" y="890"/>
                  </a:moveTo>
                  <a:lnTo>
                    <a:pt x="3768" y="890"/>
                  </a:lnTo>
                  <a:lnTo>
                    <a:pt x="3768" y="946"/>
                  </a:lnTo>
                  <a:lnTo>
                    <a:pt x="3823" y="946"/>
                  </a:lnTo>
                  <a:lnTo>
                    <a:pt x="3823" y="890"/>
                  </a:lnTo>
                  <a:close/>
                  <a:moveTo>
                    <a:pt x="3904" y="890"/>
                  </a:moveTo>
                  <a:lnTo>
                    <a:pt x="3848" y="890"/>
                  </a:lnTo>
                  <a:lnTo>
                    <a:pt x="3848" y="946"/>
                  </a:lnTo>
                  <a:lnTo>
                    <a:pt x="3904" y="946"/>
                  </a:lnTo>
                  <a:lnTo>
                    <a:pt x="3904" y="890"/>
                  </a:lnTo>
                  <a:close/>
                  <a:moveTo>
                    <a:pt x="3984" y="890"/>
                  </a:moveTo>
                  <a:lnTo>
                    <a:pt x="3928" y="890"/>
                  </a:lnTo>
                  <a:lnTo>
                    <a:pt x="3928" y="946"/>
                  </a:lnTo>
                  <a:lnTo>
                    <a:pt x="3984" y="946"/>
                  </a:lnTo>
                  <a:lnTo>
                    <a:pt x="3984" y="890"/>
                  </a:lnTo>
                  <a:close/>
                  <a:moveTo>
                    <a:pt x="4064" y="890"/>
                  </a:moveTo>
                  <a:lnTo>
                    <a:pt x="4009" y="890"/>
                  </a:lnTo>
                  <a:lnTo>
                    <a:pt x="4009" y="946"/>
                  </a:lnTo>
                  <a:lnTo>
                    <a:pt x="4064" y="946"/>
                  </a:lnTo>
                  <a:lnTo>
                    <a:pt x="4064" y="890"/>
                  </a:lnTo>
                  <a:close/>
                  <a:moveTo>
                    <a:pt x="4144" y="890"/>
                  </a:moveTo>
                  <a:lnTo>
                    <a:pt x="4088" y="890"/>
                  </a:lnTo>
                  <a:lnTo>
                    <a:pt x="4088" y="946"/>
                  </a:lnTo>
                  <a:lnTo>
                    <a:pt x="4144" y="946"/>
                  </a:lnTo>
                  <a:lnTo>
                    <a:pt x="4144" y="890"/>
                  </a:lnTo>
                  <a:close/>
                  <a:moveTo>
                    <a:pt x="4545" y="890"/>
                  </a:moveTo>
                  <a:lnTo>
                    <a:pt x="4490" y="890"/>
                  </a:lnTo>
                  <a:lnTo>
                    <a:pt x="4490" y="946"/>
                  </a:lnTo>
                  <a:lnTo>
                    <a:pt x="4545" y="946"/>
                  </a:lnTo>
                  <a:lnTo>
                    <a:pt x="4545" y="890"/>
                  </a:lnTo>
                  <a:close/>
                  <a:moveTo>
                    <a:pt x="4625" y="890"/>
                  </a:moveTo>
                  <a:lnTo>
                    <a:pt x="4569" y="890"/>
                  </a:lnTo>
                  <a:lnTo>
                    <a:pt x="4569" y="946"/>
                  </a:lnTo>
                  <a:lnTo>
                    <a:pt x="4625" y="946"/>
                  </a:lnTo>
                  <a:lnTo>
                    <a:pt x="4625" y="890"/>
                  </a:lnTo>
                  <a:close/>
                  <a:moveTo>
                    <a:pt x="4705" y="890"/>
                  </a:moveTo>
                  <a:lnTo>
                    <a:pt x="4650" y="890"/>
                  </a:lnTo>
                  <a:lnTo>
                    <a:pt x="4650" y="946"/>
                  </a:lnTo>
                  <a:lnTo>
                    <a:pt x="4705" y="946"/>
                  </a:lnTo>
                  <a:lnTo>
                    <a:pt x="4705" y="890"/>
                  </a:lnTo>
                  <a:close/>
                  <a:moveTo>
                    <a:pt x="4866" y="890"/>
                  </a:moveTo>
                  <a:lnTo>
                    <a:pt x="4810" y="890"/>
                  </a:lnTo>
                  <a:lnTo>
                    <a:pt x="4810" y="946"/>
                  </a:lnTo>
                  <a:lnTo>
                    <a:pt x="4866" y="946"/>
                  </a:lnTo>
                  <a:lnTo>
                    <a:pt x="4866" y="890"/>
                  </a:lnTo>
                  <a:close/>
                  <a:moveTo>
                    <a:pt x="4945" y="890"/>
                  </a:moveTo>
                  <a:lnTo>
                    <a:pt x="4890" y="890"/>
                  </a:lnTo>
                  <a:lnTo>
                    <a:pt x="4890" y="946"/>
                  </a:lnTo>
                  <a:lnTo>
                    <a:pt x="4945" y="946"/>
                  </a:lnTo>
                  <a:lnTo>
                    <a:pt x="4945" y="890"/>
                  </a:lnTo>
                  <a:close/>
                  <a:moveTo>
                    <a:pt x="5026" y="890"/>
                  </a:moveTo>
                  <a:lnTo>
                    <a:pt x="4971" y="890"/>
                  </a:lnTo>
                  <a:lnTo>
                    <a:pt x="4971" y="946"/>
                  </a:lnTo>
                  <a:lnTo>
                    <a:pt x="5026" y="946"/>
                  </a:lnTo>
                  <a:lnTo>
                    <a:pt x="5026" y="890"/>
                  </a:lnTo>
                  <a:close/>
                  <a:moveTo>
                    <a:pt x="5347" y="890"/>
                  </a:moveTo>
                  <a:lnTo>
                    <a:pt x="5291" y="890"/>
                  </a:lnTo>
                  <a:lnTo>
                    <a:pt x="5291" y="946"/>
                  </a:lnTo>
                  <a:lnTo>
                    <a:pt x="5347" y="946"/>
                  </a:lnTo>
                  <a:lnTo>
                    <a:pt x="5347" y="890"/>
                  </a:lnTo>
                  <a:close/>
                  <a:moveTo>
                    <a:pt x="5426" y="890"/>
                  </a:moveTo>
                  <a:lnTo>
                    <a:pt x="5371" y="890"/>
                  </a:lnTo>
                  <a:lnTo>
                    <a:pt x="5371" y="946"/>
                  </a:lnTo>
                  <a:lnTo>
                    <a:pt x="5426" y="946"/>
                  </a:lnTo>
                  <a:lnTo>
                    <a:pt x="5426" y="890"/>
                  </a:lnTo>
                  <a:close/>
                  <a:moveTo>
                    <a:pt x="5507" y="890"/>
                  </a:moveTo>
                  <a:lnTo>
                    <a:pt x="5452" y="890"/>
                  </a:lnTo>
                  <a:lnTo>
                    <a:pt x="5452" y="946"/>
                  </a:lnTo>
                  <a:lnTo>
                    <a:pt x="5507" y="946"/>
                  </a:lnTo>
                  <a:lnTo>
                    <a:pt x="5507" y="890"/>
                  </a:lnTo>
                  <a:close/>
                  <a:moveTo>
                    <a:pt x="5587" y="890"/>
                  </a:moveTo>
                  <a:lnTo>
                    <a:pt x="5531" y="890"/>
                  </a:lnTo>
                  <a:lnTo>
                    <a:pt x="5531" y="946"/>
                  </a:lnTo>
                  <a:lnTo>
                    <a:pt x="5587" y="946"/>
                  </a:lnTo>
                  <a:lnTo>
                    <a:pt x="5587" y="890"/>
                  </a:lnTo>
                  <a:close/>
                  <a:moveTo>
                    <a:pt x="5667" y="890"/>
                  </a:moveTo>
                  <a:lnTo>
                    <a:pt x="5612" y="890"/>
                  </a:lnTo>
                  <a:lnTo>
                    <a:pt x="5612" y="946"/>
                  </a:lnTo>
                  <a:lnTo>
                    <a:pt x="5667" y="946"/>
                  </a:lnTo>
                  <a:lnTo>
                    <a:pt x="5667" y="890"/>
                  </a:lnTo>
                  <a:close/>
                  <a:moveTo>
                    <a:pt x="5747" y="890"/>
                  </a:moveTo>
                  <a:lnTo>
                    <a:pt x="5692" y="890"/>
                  </a:lnTo>
                  <a:lnTo>
                    <a:pt x="5692" y="946"/>
                  </a:lnTo>
                  <a:lnTo>
                    <a:pt x="5747" y="946"/>
                  </a:lnTo>
                  <a:lnTo>
                    <a:pt x="5747" y="890"/>
                  </a:lnTo>
                  <a:close/>
                  <a:moveTo>
                    <a:pt x="55" y="809"/>
                  </a:moveTo>
                  <a:lnTo>
                    <a:pt x="0" y="809"/>
                  </a:lnTo>
                  <a:lnTo>
                    <a:pt x="0" y="865"/>
                  </a:lnTo>
                  <a:lnTo>
                    <a:pt x="55" y="865"/>
                  </a:lnTo>
                  <a:lnTo>
                    <a:pt x="55" y="809"/>
                  </a:lnTo>
                  <a:close/>
                  <a:moveTo>
                    <a:pt x="216" y="809"/>
                  </a:moveTo>
                  <a:lnTo>
                    <a:pt x="160" y="809"/>
                  </a:lnTo>
                  <a:lnTo>
                    <a:pt x="160" y="865"/>
                  </a:lnTo>
                  <a:lnTo>
                    <a:pt x="216" y="865"/>
                  </a:lnTo>
                  <a:lnTo>
                    <a:pt x="216" y="809"/>
                  </a:lnTo>
                  <a:close/>
                  <a:moveTo>
                    <a:pt x="296" y="809"/>
                  </a:moveTo>
                  <a:lnTo>
                    <a:pt x="241" y="809"/>
                  </a:lnTo>
                  <a:lnTo>
                    <a:pt x="241" y="865"/>
                  </a:lnTo>
                  <a:lnTo>
                    <a:pt x="296" y="865"/>
                  </a:lnTo>
                  <a:lnTo>
                    <a:pt x="296" y="809"/>
                  </a:lnTo>
                  <a:close/>
                  <a:moveTo>
                    <a:pt x="376" y="809"/>
                  </a:moveTo>
                  <a:lnTo>
                    <a:pt x="320" y="809"/>
                  </a:lnTo>
                  <a:lnTo>
                    <a:pt x="320" y="865"/>
                  </a:lnTo>
                  <a:lnTo>
                    <a:pt x="376" y="865"/>
                  </a:lnTo>
                  <a:lnTo>
                    <a:pt x="376" y="809"/>
                  </a:lnTo>
                  <a:close/>
                  <a:moveTo>
                    <a:pt x="457" y="809"/>
                  </a:moveTo>
                  <a:lnTo>
                    <a:pt x="401" y="809"/>
                  </a:lnTo>
                  <a:lnTo>
                    <a:pt x="401" y="865"/>
                  </a:lnTo>
                  <a:lnTo>
                    <a:pt x="457" y="865"/>
                  </a:lnTo>
                  <a:lnTo>
                    <a:pt x="457" y="809"/>
                  </a:lnTo>
                  <a:close/>
                  <a:moveTo>
                    <a:pt x="536" y="809"/>
                  </a:moveTo>
                  <a:lnTo>
                    <a:pt x="481" y="809"/>
                  </a:lnTo>
                  <a:lnTo>
                    <a:pt x="481" y="865"/>
                  </a:lnTo>
                  <a:lnTo>
                    <a:pt x="536" y="865"/>
                  </a:lnTo>
                  <a:lnTo>
                    <a:pt x="536" y="809"/>
                  </a:lnTo>
                  <a:close/>
                  <a:moveTo>
                    <a:pt x="617" y="809"/>
                  </a:moveTo>
                  <a:lnTo>
                    <a:pt x="561" y="809"/>
                  </a:lnTo>
                  <a:lnTo>
                    <a:pt x="561" y="865"/>
                  </a:lnTo>
                  <a:lnTo>
                    <a:pt x="617" y="865"/>
                  </a:lnTo>
                  <a:lnTo>
                    <a:pt x="617" y="809"/>
                  </a:lnTo>
                  <a:close/>
                  <a:moveTo>
                    <a:pt x="697" y="809"/>
                  </a:moveTo>
                  <a:lnTo>
                    <a:pt x="641" y="809"/>
                  </a:lnTo>
                  <a:lnTo>
                    <a:pt x="641" y="865"/>
                  </a:lnTo>
                  <a:lnTo>
                    <a:pt x="697" y="865"/>
                  </a:lnTo>
                  <a:lnTo>
                    <a:pt x="697" y="809"/>
                  </a:lnTo>
                  <a:close/>
                  <a:moveTo>
                    <a:pt x="777" y="809"/>
                  </a:moveTo>
                  <a:lnTo>
                    <a:pt x="722" y="809"/>
                  </a:lnTo>
                  <a:lnTo>
                    <a:pt x="722" y="865"/>
                  </a:lnTo>
                  <a:lnTo>
                    <a:pt x="777" y="865"/>
                  </a:lnTo>
                  <a:lnTo>
                    <a:pt x="777" y="809"/>
                  </a:lnTo>
                  <a:close/>
                  <a:moveTo>
                    <a:pt x="857" y="809"/>
                  </a:moveTo>
                  <a:lnTo>
                    <a:pt x="801" y="809"/>
                  </a:lnTo>
                  <a:lnTo>
                    <a:pt x="801" y="865"/>
                  </a:lnTo>
                  <a:lnTo>
                    <a:pt x="857" y="865"/>
                  </a:lnTo>
                  <a:lnTo>
                    <a:pt x="857" y="809"/>
                  </a:lnTo>
                  <a:close/>
                  <a:moveTo>
                    <a:pt x="938" y="809"/>
                  </a:moveTo>
                  <a:lnTo>
                    <a:pt x="882" y="809"/>
                  </a:lnTo>
                  <a:lnTo>
                    <a:pt x="882" y="865"/>
                  </a:lnTo>
                  <a:lnTo>
                    <a:pt x="938" y="865"/>
                  </a:lnTo>
                  <a:lnTo>
                    <a:pt x="938" y="809"/>
                  </a:lnTo>
                  <a:close/>
                  <a:moveTo>
                    <a:pt x="1018" y="809"/>
                  </a:moveTo>
                  <a:lnTo>
                    <a:pt x="962" y="809"/>
                  </a:lnTo>
                  <a:lnTo>
                    <a:pt x="962" y="865"/>
                  </a:lnTo>
                  <a:lnTo>
                    <a:pt x="1018" y="865"/>
                  </a:lnTo>
                  <a:lnTo>
                    <a:pt x="1018" y="809"/>
                  </a:lnTo>
                  <a:close/>
                  <a:moveTo>
                    <a:pt x="1098" y="809"/>
                  </a:moveTo>
                  <a:lnTo>
                    <a:pt x="1042" y="809"/>
                  </a:lnTo>
                  <a:lnTo>
                    <a:pt x="1042" y="865"/>
                  </a:lnTo>
                  <a:lnTo>
                    <a:pt x="1098" y="865"/>
                  </a:lnTo>
                  <a:lnTo>
                    <a:pt x="1098" y="809"/>
                  </a:lnTo>
                  <a:close/>
                  <a:moveTo>
                    <a:pt x="1178" y="809"/>
                  </a:moveTo>
                  <a:lnTo>
                    <a:pt x="1122" y="809"/>
                  </a:lnTo>
                  <a:lnTo>
                    <a:pt x="1122" y="865"/>
                  </a:lnTo>
                  <a:lnTo>
                    <a:pt x="1178" y="865"/>
                  </a:lnTo>
                  <a:lnTo>
                    <a:pt x="1178" y="809"/>
                  </a:lnTo>
                  <a:close/>
                  <a:moveTo>
                    <a:pt x="1258" y="809"/>
                  </a:moveTo>
                  <a:lnTo>
                    <a:pt x="1203" y="809"/>
                  </a:lnTo>
                  <a:lnTo>
                    <a:pt x="1203" y="865"/>
                  </a:lnTo>
                  <a:lnTo>
                    <a:pt x="1258" y="865"/>
                  </a:lnTo>
                  <a:lnTo>
                    <a:pt x="1258" y="809"/>
                  </a:lnTo>
                  <a:close/>
                  <a:moveTo>
                    <a:pt x="1339" y="809"/>
                  </a:moveTo>
                  <a:lnTo>
                    <a:pt x="1282" y="809"/>
                  </a:lnTo>
                  <a:lnTo>
                    <a:pt x="1282" y="865"/>
                  </a:lnTo>
                  <a:lnTo>
                    <a:pt x="1339" y="865"/>
                  </a:lnTo>
                  <a:lnTo>
                    <a:pt x="1339" y="809"/>
                  </a:lnTo>
                  <a:close/>
                  <a:moveTo>
                    <a:pt x="1418" y="809"/>
                  </a:moveTo>
                  <a:lnTo>
                    <a:pt x="1363" y="809"/>
                  </a:lnTo>
                  <a:lnTo>
                    <a:pt x="1363" y="865"/>
                  </a:lnTo>
                  <a:lnTo>
                    <a:pt x="1418" y="865"/>
                  </a:lnTo>
                  <a:lnTo>
                    <a:pt x="1418" y="809"/>
                  </a:lnTo>
                  <a:close/>
                  <a:moveTo>
                    <a:pt x="1499" y="809"/>
                  </a:moveTo>
                  <a:lnTo>
                    <a:pt x="1443" y="809"/>
                  </a:lnTo>
                  <a:lnTo>
                    <a:pt x="1443" y="865"/>
                  </a:lnTo>
                  <a:lnTo>
                    <a:pt x="1499" y="865"/>
                  </a:lnTo>
                  <a:lnTo>
                    <a:pt x="1499" y="809"/>
                  </a:lnTo>
                  <a:close/>
                  <a:moveTo>
                    <a:pt x="1579" y="809"/>
                  </a:moveTo>
                  <a:lnTo>
                    <a:pt x="1523" y="809"/>
                  </a:lnTo>
                  <a:lnTo>
                    <a:pt x="1523" y="865"/>
                  </a:lnTo>
                  <a:lnTo>
                    <a:pt x="1579" y="865"/>
                  </a:lnTo>
                  <a:lnTo>
                    <a:pt x="1579" y="809"/>
                  </a:lnTo>
                  <a:close/>
                  <a:moveTo>
                    <a:pt x="1659" y="809"/>
                  </a:moveTo>
                  <a:lnTo>
                    <a:pt x="1604" y="809"/>
                  </a:lnTo>
                  <a:lnTo>
                    <a:pt x="1604" y="865"/>
                  </a:lnTo>
                  <a:lnTo>
                    <a:pt x="1659" y="865"/>
                  </a:lnTo>
                  <a:lnTo>
                    <a:pt x="1659" y="809"/>
                  </a:lnTo>
                  <a:close/>
                  <a:moveTo>
                    <a:pt x="1739" y="809"/>
                  </a:moveTo>
                  <a:lnTo>
                    <a:pt x="1684" y="809"/>
                  </a:lnTo>
                  <a:lnTo>
                    <a:pt x="1684" y="865"/>
                  </a:lnTo>
                  <a:lnTo>
                    <a:pt x="1739" y="865"/>
                  </a:lnTo>
                  <a:lnTo>
                    <a:pt x="1739" y="809"/>
                  </a:lnTo>
                  <a:close/>
                  <a:moveTo>
                    <a:pt x="1820" y="809"/>
                  </a:moveTo>
                  <a:lnTo>
                    <a:pt x="1764" y="809"/>
                  </a:lnTo>
                  <a:lnTo>
                    <a:pt x="1764" y="865"/>
                  </a:lnTo>
                  <a:lnTo>
                    <a:pt x="1820" y="865"/>
                  </a:lnTo>
                  <a:lnTo>
                    <a:pt x="1820" y="809"/>
                  </a:lnTo>
                  <a:close/>
                  <a:moveTo>
                    <a:pt x="1899" y="809"/>
                  </a:moveTo>
                  <a:lnTo>
                    <a:pt x="1844" y="809"/>
                  </a:lnTo>
                  <a:lnTo>
                    <a:pt x="1844" y="865"/>
                  </a:lnTo>
                  <a:lnTo>
                    <a:pt x="1899" y="865"/>
                  </a:lnTo>
                  <a:lnTo>
                    <a:pt x="1899" y="809"/>
                  </a:lnTo>
                  <a:close/>
                  <a:moveTo>
                    <a:pt x="1980" y="809"/>
                  </a:moveTo>
                  <a:lnTo>
                    <a:pt x="1925" y="809"/>
                  </a:lnTo>
                  <a:lnTo>
                    <a:pt x="1925" y="865"/>
                  </a:lnTo>
                  <a:lnTo>
                    <a:pt x="1980" y="865"/>
                  </a:lnTo>
                  <a:lnTo>
                    <a:pt x="1980" y="809"/>
                  </a:lnTo>
                  <a:close/>
                  <a:moveTo>
                    <a:pt x="2060" y="809"/>
                  </a:moveTo>
                  <a:lnTo>
                    <a:pt x="2004" y="809"/>
                  </a:lnTo>
                  <a:lnTo>
                    <a:pt x="2004" y="865"/>
                  </a:lnTo>
                  <a:lnTo>
                    <a:pt x="2060" y="865"/>
                  </a:lnTo>
                  <a:lnTo>
                    <a:pt x="2060" y="809"/>
                  </a:lnTo>
                  <a:close/>
                  <a:moveTo>
                    <a:pt x="2140" y="809"/>
                  </a:moveTo>
                  <a:lnTo>
                    <a:pt x="2085" y="809"/>
                  </a:lnTo>
                  <a:lnTo>
                    <a:pt x="2085" y="865"/>
                  </a:lnTo>
                  <a:lnTo>
                    <a:pt x="2140" y="865"/>
                  </a:lnTo>
                  <a:lnTo>
                    <a:pt x="2140" y="809"/>
                  </a:lnTo>
                  <a:close/>
                  <a:moveTo>
                    <a:pt x="2220" y="809"/>
                  </a:moveTo>
                  <a:lnTo>
                    <a:pt x="2165" y="809"/>
                  </a:lnTo>
                  <a:lnTo>
                    <a:pt x="2165" y="865"/>
                  </a:lnTo>
                  <a:lnTo>
                    <a:pt x="2220" y="865"/>
                  </a:lnTo>
                  <a:lnTo>
                    <a:pt x="2220" y="809"/>
                  </a:lnTo>
                  <a:close/>
                  <a:moveTo>
                    <a:pt x="2301" y="809"/>
                  </a:moveTo>
                  <a:lnTo>
                    <a:pt x="2245" y="809"/>
                  </a:lnTo>
                  <a:lnTo>
                    <a:pt x="2245" y="865"/>
                  </a:lnTo>
                  <a:lnTo>
                    <a:pt x="2301" y="865"/>
                  </a:lnTo>
                  <a:lnTo>
                    <a:pt x="2301" y="809"/>
                  </a:lnTo>
                  <a:close/>
                  <a:moveTo>
                    <a:pt x="2380" y="809"/>
                  </a:moveTo>
                  <a:lnTo>
                    <a:pt x="2325" y="809"/>
                  </a:lnTo>
                  <a:lnTo>
                    <a:pt x="2325" y="865"/>
                  </a:lnTo>
                  <a:lnTo>
                    <a:pt x="2380" y="865"/>
                  </a:lnTo>
                  <a:lnTo>
                    <a:pt x="2380" y="809"/>
                  </a:lnTo>
                  <a:close/>
                  <a:moveTo>
                    <a:pt x="2461" y="809"/>
                  </a:moveTo>
                  <a:lnTo>
                    <a:pt x="2406" y="809"/>
                  </a:lnTo>
                  <a:lnTo>
                    <a:pt x="2406" y="865"/>
                  </a:lnTo>
                  <a:lnTo>
                    <a:pt x="2461" y="865"/>
                  </a:lnTo>
                  <a:lnTo>
                    <a:pt x="2461" y="809"/>
                  </a:lnTo>
                  <a:close/>
                  <a:moveTo>
                    <a:pt x="2541" y="809"/>
                  </a:moveTo>
                  <a:lnTo>
                    <a:pt x="2485" y="809"/>
                  </a:lnTo>
                  <a:lnTo>
                    <a:pt x="2485" y="865"/>
                  </a:lnTo>
                  <a:lnTo>
                    <a:pt x="2541" y="865"/>
                  </a:lnTo>
                  <a:lnTo>
                    <a:pt x="2541" y="809"/>
                  </a:lnTo>
                  <a:close/>
                  <a:moveTo>
                    <a:pt x="2621" y="809"/>
                  </a:moveTo>
                  <a:lnTo>
                    <a:pt x="2566" y="809"/>
                  </a:lnTo>
                  <a:lnTo>
                    <a:pt x="2566" y="865"/>
                  </a:lnTo>
                  <a:lnTo>
                    <a:pt x="2621" y="865"/>
                  </a:lnTo>
                  <a:lnTo>
                    <a:pt x="2621" y="809"/>
                  </a:lnTo>
                  <a:close/>
                  <a:moveTo>
                    <a:pt x="2701" y="809"/>
                  </a:moveTo>
                  <a:lnTo>
                    <a:pt x="2646" y="809"/>
                  </a:lnTo>
                  <a:lnTo>
                    <a:pt x="2646" y="865"/>
                  </a:lnTo>
                  <a:lnTo>
                    <a:pt x="2701" y="865"/>
                  </a:lnTo>
                  <a:lnTo>
                    <a:pt x="2701" y="809"/>
                  </a:lnTo>
                  <a:close/>
                  <a:moveTo>
                    <a:pt x="2782" y="809"/>
                  </a:moveTo>
                  <a:lnTo>
                    <a:pt x="2726" y="809"/>
                  </a:lnTo>
                  <a:lnTo>
                    <a:pt x="2726" y="865"/>
                  </a:lnTo>
                  <a:lnTo>
                    <a:pt x="2782" y="865"/>
                  </a:lnTo>
                  <a:lnTo>
                    <a:pt x="2782" y="809"/>
                  </a:lnTo>
                  <a:close/>
                  <a:moveTo>
                    <a:pt x="2861" y="809"/>
                  </a:moveTo>
                  <a:lnTo>
                    <a:pt x="2806" y="809"/>
                  </a:lnTo>
                  <a:lnTo>
                    <a:pt x="2806" y="865"/>
                  </a:lnTo>
                  <a:lnTo>
                    <a:pt x="2861" y="865"/>
                  </a:lnTo>
                  <a:lnTo>
                    <a:pt x="2861" y="809"/>
                  </a:lnTo>
                  <a:close/>
                  <a:moveTo>
                    <a:pt x="2942" y="809"/>
                  </a:moveTo>
                  <a:lnTo>
                    <a:pt x="2887" y="809"/>
                  </a:lnTo>
                  <a:lnTo>
                    <a:pt x="2887" y="865"/>
                  </a:lnTo>
                  <a:lnTo>
                    <a:pt x="2942" y="865"/>
                  </a:lnTo>
                  <a:lnTo>
                    <a:pt x="2942" y="809"/>
                  </a:lnTo>
                  <a:close/>
                  <a:moveTo>
                    <a:pt x="3022" y="809"/>
                  </a:moveTo>
                  <a:lnTo>
                    <a:pt x="2966" y="809"/>
                  </a:lnTo>
                  <a:lnTo>
                    <a:pt x="2966" y="865"/>
                  </a:lnTo>
                  <a:lnTo>
                    <a:pt x="3022" y="865"/>
                  </a:lnTo>
                  <a:lnTo>
                    <a:pt x="3022" y="809"/>
                  </a:lnTo>
                  <a:close/>
                  <a:moveTo>
                    <a:pt x="3342" y="809"/>
                  </a:moveTo>
                  <a:lnTo>
                    <a:pt x="3287" y="809"/>
                  </a:lnTo>
                  <a:lnTo>
                    <a:pt x="3287" y="865"/>
                  </a:lnTo>
                  <a:lnTo>
                    <a:pt x="3342" y="865"/>
                  </a:lnTo>
                  <a:lnTo>
                    <a:pt x="3342" y="809"/>
                  </a:lnTo>
                  <a:close/>
                  <a:moveTo>
                    <a:pt x="3423" y="809"/>
                  </a:moveTo>
                  <a:lnTo>
                    <a:pt x="3367" y="809"/>
                  </a:lnTo>
                  <a:lnTo>
                    <a:pt x="3367" y="865"/>
                  </a:lnTo>
                  <a:lnTo>
                    <a:pt x="3423" y="865"/>
                  </a:lnTo>
                  <a:lnTo>
                    <a:pt x="3423" y="809"/>
                  </a:lnTo>
                  <a:close/>
                  <a:moveTo>
                    <a:pt x="3503" y="809"/>
                  </a:moveTo>
                  <a:lnTo>
                    <a:pt x="3447" y="809"/>
                  </a:lnTo>
                  <a:lnTo>
                    <a:pt x="3447" y="865"/>
                  </a:lnTo>
                  <a:lnTo>
                    <a:pt x="3503" y="865"/>
                  </a:lnTo>
                  <a:lnTo>
                    <a:pt x="3503" y="809"/>
                  </a:lnTo>
                  <a:close/>
                  <a:moveTo>
                    <a:pt x="3583" y="809"/>
                  </a:moveTo>
                  <a:lnTo>
                    <a:pt x="3528" y="809"/>
                  </a:lnTo>
                  <a:lnTo>
                    <a:pt x="3528" y="865"/>
                  </a:lnTo>
                  <a:lnTo>
                    <a:pt x="3583" y="865"/>
                  </a:lnTo>
                  <a:lnTo>
                    <a:pt x="3583" y="809"/>
                  </a:lnTo>
                  <a:close/>
                  <a:moveTo>
                    <a:pt x="3663" y="809"/>
                  </a:moveTo>
                  <a:lnTo>
                    <a:pt x="3607" y="809"/>
                  </a:lnTo>
                  <a:lnTo>
                    <a:pt x="3607" y="865"/>
                  </a:lnTo>
                  <a:lnTo>
                    <a:pt x="3663" y="865"/>
                  </a:lnTo>
                  <a:lnTo>
                    <a:pt x="3663" y="809"/>
                  </a:lnTo>
                  <a:close/>
                  <a:moveTo>
                    <a:pt x="3744" y="809"/>
                  </a:moveTo>
                  <a:lnTo>
                    <a:pt x="3688" y="809"/>
                  </a:lnTo>
                  <a:lnTo>
                    <a:pt x="3688" y="865"/>
                  </a:lnTo>
                  <a:lnTo>
                    <a:pt x="3744" y="865"/>
                  </a:lnTo>
                  <a:lnTo>
                    <a:pt x="3744" y="809"/>
                  </a:lnTo>
                  <a:close/>
                  <a:moveTo>
                    <a:pt x="3823" y="809"/>
                  </a:moveTo>
                  <a:lnTo>
                    <a:pt x="3768" y="809"/>
                  </a:lnTo>
                  <a:lnTo>
                    <a:pt x="3768" y="865"/>
                  </a:lnTo>
                  <a:lnTo>
                    <a:pt x="3823" y="865"/>
                  </a:lnTo>
                  <a:lnTo>
                    <a:pt x="3823" y="809"/>
                  </a:lnTo>
                  <a:close/>
                  <a:moveTo>
                    <a:pt x="3904" y="809"/>
                  </a:moveTo>
                  <a:lnTo>
                    <a:pt x="3848" y="809"/>
                  </a:lnTo>
                  <a:lnTo>
                    <a:pt x="3848" y="865"/>
                  </a:lnTo>
                  <a:lnTo>
                    <a:pt x="3904" y="865"/>
                  </a:lnTo>
                  <a:lnTo>
                    <a:pt x="3904" y="809"/>
                  </a:lnTo>
                  <a:close/>
                  <a:moveTo>
                    <a:pt x="3984" y="809"/>
                  </a:moveTo>
                  <a:lnTo>
                    <a:pt x="3928" y="809"/>
                  </a:lnTo>
                  <a:lnTo>
                    <a:pt x="3928" y="865"/>
                  </a:lnTo>
                  <a:lnTo>
                    <a:pt x="3984" y="865"/>
                  </a:lnTo>
                  <a:lnTo>
                    <a:pt x="3984" y="809"/>
                  </a:lnTo>
                  <a:close/>
                  <a:moveTo>
                    <a:pt x="4064" y="809"/>
                  </a:moveTo>
                  <a:lnTo>
                    <a:pt x="4009" y="809"/>
                  </a:lnTo>
                  <a:lnTo>
                    <a:pt x="4009" y="865"/>
                  </a:lnTo>
                  <a:lnTo>
                    <a:pt x="4064" y="865"/>
                  </a:lnTo>
                  <a:lnTo>
                    <a:pt x="4064" y="809"/>
                  </a:lnTo>
                  <a:close/>
                  <a:moveTo>
                    <a:pt x="4225" y="809"/>
                  </a:moveTo>
                  <a:lnTo>
                    <a:pt x="4169" y="809"/>
                  </a:lnTo>
                  <a:lnTo>
                    <a:pt x="4169" y="865"/>
                  </a:lnTo>
                  <a:lnTo>
                    <a:pt x="4225" y="865"/>
                  </a:lnTo>
                  <a:lnTo>
                    <a:pt x="4225" y="809"/>
                  </a:lnTo>
                  <a:close/>
                  <a:moveTo>
                    <a:pt x="4304" y="809"/>
                  </a:moveTo>
                  <a:lnTo>
                    <a:pt x="4249" y="809"/>
                  </a:lnTo>
                  <a:lnTo>
                    <a:pt x="4249" y="865"/>
                  </a:lnTo>
                  <a:lnTo>
                    <a:pt x="4304" y="865"/>
                  </a:lnTo>
                  <a:lnTo>
                    <a:pt x="4304" y="809"/>
                  </a:lnTo>
                  <a:close/>
                  <a:moveTo>
                    <a:pt x="4385" y="809"/>
                  </a:moveTo>
                  <a:lnTo>
                    <a:pt x="4329" y="809"/>
                  </a:lnTo>
                  <a:lnTo>
                    <a:pt x="4329" y="865"/>
                  </a:lnTo>
                  <a:lnTo>
                    <a:pt x="4385" y="865"/>
                  </a:lnTo>
                  <a:lnTo>
                    <a:pt x="4385" y="809"/>
                  </a:lnTo>
                  <a:close/>
                  <a:moveTo>
                    <a:pt x="4545" y="809"/>
                  </a:moveTo>
                  <a:lnTo>
                    <a:pt x="4490" y="809"/>
                  </a:lnTo>
                  <a:lnTo>
                    <a:pt x="4490" y="865"/>
                  </a:lnTo>
                  <a:lnTo>
                    <a:pt x="4545" y="865"/>
                  </a:lnTo>
                  <a:lnTo>
                    <a:pt x="4545" y="809"/>
                  </a:lnTo>
                  <a:close/>
                  <a:moveTo>
                    <a:pt x="4625" y="809"/>
                  </a:moveTo>
                  <a:lnTo>
                    <a:pt x="4569" y="809"/>
                  </a:lnTo>
                  <a:lnTo>
                    <a:pt x="4569" y="865"/>
                  </a:lnTo>
                  <a:lnTo>
                    <a:pt x="4625" y="865"/>
                  </a:lnTo>
                  <a:lnTo>
                    <a:pt x="4625" y="809"/>
                  </a:lnTo>
                  <a:close/>
                  <a:moveTo>
                    <a:pt x="4705" y="809"/>
                  </a:moveTo>
                  <a:lnTo>
                    <a:pt x="4650" y="809"/>
                  </a:lnTo>
                  <a:lnTo>
                    <a:pt x="4650" y="865"/>
                  </a:lnTo>
                  <a:lnTo>
                    <a:pt x="4705" y="865"/>
                  </a:lnTo>
                  <a:lnTo>
                    <a:pt x="4705" y="809"/>
                  </a:lnTo>
                  <a:close/>
                  <a:moveTo>
                    <a:pt x="4785" y="809"/>
                  </a:moveTo>
                  <a:lnTo>
                    <a:pt x="4730" y="809"/>
                  </a:lnTo>
                  <a:lnTo>
                    <a:pt x="4730" y="865"/>
                  </a:lnTo>
                  <a:lnTo>
                    <a:pt x="4785" y="865"/>
                  </a:lnTo>
                  <a:lnTo>
                    <a:pt x="4785" y="809"/>
                  </a:lnTo>
                  <a:close/>
                  <a:moveTo>
                    <a:pt x="4866" y="809"/>
                  </a:moveTo>
                  <a:lnTo>
                    <a:pt x="4810" y="809"/>
                  </a:lnTo>
                  <a:lnTo>
                    <a:pt x="4810" y="865"/>
                  </a:lnTo>
                  <a:lnTo>
                    <a:pt x="4866" y="865"/>
                  </a:lnTo>
                  <a:lnTo>
                    <a:pt x="4866" y="809"/>
                  </a:lnTo>
                  <a:close/>
                  <a:moveTo>
                    <a:pt x="4945" y="809"/>
                  </a:moveTo>
                  <a:lnTo>
                    <a:pt x="4890" y="809"/>
                  </a:lnTo>
                  <a:lnTo>
                    <a:pt x="4890" y="865"/>
                  </a:lnTo>
                  <a:lnTo>
                    <a:pt x="4945" y="865"/>
                  </a:lnTo>
                  <a:lnTo>
                    <a:pt x="4945" y="809"/>
                  </a:lnTo>
                  <a:close/>
                  <a:moveTo>
                    <a:pt x="5347" y="809"/>
                  </a:moveTo>
                  <a:lnTo>
                    <a:pt x="5291" y="809"/>
                  </a:lnTo>
                  <a:lnTo>
                    <a:pt x="5291" y="865"/>
                  </a:lnTo>
                  <a:lnTo>
                    <a:pt x="5347" y="865"/>
                  </a:lnTo>
                  <a:lnTo>
                    <a:pt x="5347" y="809"/>
                  </a:lnTo>
                  <a:close/>
                  <a:moveTo>
                    <a:pt x="5426" y="809"/>
                  </a:moveTo>
                  <a:lnTo>
                    <a:pt x="5371" y="809"/>
                  </a:lnTo>
                  <a:lnTo>
                    <a:pt x="5371" y="865"/>
                  </a:lnTo>
                  <a:lnTo>
                    <a:pt x="5426" y="865"/>
                  </a:lnTo>
                  <a:lnTo>
                    <a:pt x="5426" y="809"/>
                  </a:lnTo>
                  <a:close/>
                  <a:moveTo>
                    <a:pt x="5507" y="809"/>
                  </a:moveTo>
                  <a:lnTo>
                    <a:pt x="5452" y="809"/>
                  </a:lnTo>
                  <a:lnTo>
                    <a:pt x="5452" y="865"/>
                  </a:lnTo>
                  <a:lnTo>
                    <a:pt x="5507" y="865"/>
                  </a:lnTo>
                  <a:lnTo>
                    <a:pt x="5507" y="809"/>
                  </a:lnTo>
                  <a:close/>
                  <a:moveTo>
                    <a:pt x="5587" y="809"/>
                  </a:moveTo>
                  <a:lnTo>
                    <a:pt x="5531" y="809"/>
                  </a:lnTo>
                  <a:lnTo>
                    <a:pt x="5531" y="865"/>
                  </a:lnTo>
                  <a:lnTo>
                    <a:pt x="5587" y="865"/>
                  </a:lnTo>
                  <a:lnTo>
                    <a:pt x="5587" y="809"/>
                  </a:lnTo>
                  <a:close/>
                  <a:moveTo>
                    <a:pt x="5667" y="809"/>
                  </a:moveTo>
                  <a:lnTo>
                    <a:pt x="5612" y="809"/>
                  </a:lnTo>
                  <a:lnTo>
                    <a:pt x="5612" y="865"/>
                  </a:lnTo>
                  <a:lnTo>
                    <a:pt x="5667" y="865"/>
                  </a:lnTo>
                  <a:lnTo>
                    <a:pt x="5667" y="809"/>
                  </a:lnTo>
                  <a:close/>
                  <a:moveTo>
                    <a:pt x="5747" y="809"/>
                  </a:moveTo>
                  <a:lnTo>
                    <a:pt x="5692" y="809"/>
                  </a:lnTo>
                  <a:lnTo>
                    <a:pt x="5692" y="865"/>
                  </a:lnTo>
                  <a:lnTo>
                    <a:pt x="5747" y="865"/>
                  </a:lnTo>
                  <a:lnTo>
                    <a:pt x="5747" y="809"/>
                  </a:lnTo>
                  <a:close/>
                  <a:moveTo>
                    <a:pt x="5828" y="809"/>
                  </a:moveTo>
                  <a:lnTo>
                    <a:pt x="5772" y="809"/>
                  </a:lnTo>
                  <a:lnTo>
                    <a:pt x="5772" y="865"/>
                  </a:lnTo>
                  <a:lnTo>
                    <a:pt x="5828" y="865"/>
                  </a:lnTo>
                  <a:lnTo>
                    <a:pt x="5828" y="809"/>
                  </a:lnTo>
                  <a:close/>
                  <a:moveTo>
                    <a:pt x="55" y="728"/>
                  </a:moveTo>
                  <a:lnTo>
                    <a:pt x="0" y="728"/>
                  </a:lnTo>
                  <a:lnTo>
                    <a:pt x="0" y="784"/>
                  </a:lnTo>
                  <a:lnTo>
                    <a:pt x="55" y="784"/>
                  </a:lnTo>
                  <a:lnTo>
                    <a:pt x="55" y="728"/>
                  </a:lnTo>
                  <a:close/>
                  <a:moveTo>
                    <a:pt x="136" y="728"/>
                  </a:moveTo>
                  <a:lnTo>
                    <a:pt x="80" y="728"/>
                  </a:lnTo>
                  <a:lnTo>
                    <a:pt x="80" y="784"/>
                  </a:lnTo>
                  <a:lnTo>
                    <a:pt x="136" y="784"/>
                  </a:lnTo>
                  <a:lnTo>
                    <a:pt x="136" y="728"/>
                  </a:lnTo>
                  <a:close/>
                  <a:moveTo>
                    <a:pt x="216" y="728"/>
                  </a:moveTo>
                  <a:lnTo>
                    <a:pt x="160" y="728"/>
                  </a:lnTo>
                  <a:lnTo>
                    <a:pt x="160" y="784"/>
                  </a:lnTo>
                  <a:lnTo>
                    <a:pt x="216" y="784"/>
                  </a:lnTo>
                  <a:lnTo>
                    <a:pt x="216" y="728"/>
                  </a:lnTo>
                  <a:close/>
                  <a:moveTo>
                    <a:pt x="296" y="728"/>
                  </a:moveTo>
                  <a:lnTo>
                    <a:pt x="241" y="728"/>
                  </a:lnTo>
                  <a:lnTo>
                    <a:pt x="241" y="784"/>
                  </a:lnTo>
                  <a:lnTo>
                    <a:pt x="296" y="784"/>
                  </a:lnTo>
                  <a:lnTo>
                    <a:pt x="296" y="728"/>
                  </a:lnTo>
                  <a:close/>
                  <a:moveTo>
                    <a:pt x="376" y="728"/>
                  </a:moveTo>
                  <a:lnTo>
                    <a:pt x="320" y="728"/>
                  </a:lnTo>
                  <a:lnTo>
                    <a:pt x="320" y="784"/>
                  </a:lnTo>
                  <a:lnTo>
                    <a:pt x="376" y="784"/>
                  </a:lnTo>
                  <a:lnTo>
                    <a:pt x="376" y="728"/>
                  </a:lnTo>
                  <a:close/>
                  <a:moveTo>
                    <a:pt x="457" y="728"/>
                  </a:moveTo>
                  <a:lnTo>
                    <a:pt x="401" y="728"/>
                  </a:lnTo>
                  <a:lnTo>
                    <a:pt x="401" y="784"/>
                  </a:lnTo>
                  <a:lnTo>
                    <a:pt x="457" y="784"/>
                  </a:lnTo>
                  <a:lnTo>
                    <a:pt x="457" y="728"/>
                  </a:lnTo>
                  <a:close/>
                  <a:moveTo>
                    <a:pt x="536" y="728"/>
                  </a:moveTo>
                  <a:lnTo>
                    <a:pt x="481" y="728"/>
                  </a:lnTo>
                  <a:lnTo>
                    <a:pt x="481" y="784"/>
                  </a:lnTo>
                  <a:lnTo>
                    <a:pt x="536" y="784"/>
                  </a:lnTo>
                  <a:lnTo>
                    <a:pt x="536" y="728"/>
                  </a:lnTo>
                  <a:close/>
                  <a:moveTo>
                    <a:pt x="617" y="728"/>
                  </a:moveTo>
                  <a:lnTo>
                    <a:pt x="561" y="728"/>
                  </a:lnTo>
                  <a:lnTo>
                    <a:pt x="561" y="784"/>
                  </a:lnTo>
                  <a:lnTo>
                    <a:pt x="617" y="784"/>
                  </a:lnTo>
                  <a:lnTo>
                    <a:pt x="617" y="728"/>
                  </a:lnTo>
                  <a:close/>
                  <a:moveTo>
                    <a:pt x="697" y="728"/>
                  </a:moveTo>
                  <a:lnTo>
                    <a:pt x="641" y="728"/>
                  </a:lnTo>
                  <a:lnTo>
                    <a:pt x="641" y="784"/>
                  </a:lnTo>
                  <a:lnTo>
                    <a:pt x="697" y="784"/>
                  </a:lnTo>
                  <a:lnTo>
                    <a:pt x="697" y="728"/>
                  </a:lnTo>
                  <a:close/>
                  <a:moveTo>
                    <a:pt x="777" y="728"/>
                  </a:moveTo>
                  <a:lnTo>
                    <a:pt x="722" y="728"/>
                  </a:lnTo>
                  <a:lnTo>
                    <a:pt x="722" y="784"/>
                  </a:lnTo>
                  <a:lnTo>
                    <a:pt x="777" y="784"/>
                  </a:lnTo>
                  <a:lnTo>
                    <a:pt x="777" y="728"/>
                  </a:lnTo>
                  <a:close/>
                  <a:moveTo>
                    <a:pt x="857" y="728"/>
                  </a:moveTo>
                  <a:lnTo>
                    <a:pt x="801" y="728"/>
                  </a:lnTo>
                  <a:lnTo>
                    <a:pt x="801" y="784"/>
                  </a:lnTo>
                  <a:lnTo>
                    <a:pt x="857" y="784"/>
                  </a:lnTo>
                  <a:lnTo>
                    <a:pt x="857" y="728"/>
                  </a:lnTo>
                  <a:close/>
                  <a:moveTo>
                    <a:pt x="938" y="728"/>
                  </a:moveTo>
                  <a:lnTo>
                    <a:pt x="882" y="728"/>
                  </a:lnTo>
                  <a:lnTo>
                    <a:pt x="882" y="784"/>
                  </a:lnTo>
                  <a:lnTo>
                    <a:pt x="938" y="784"/>
                  </a:lnTo>
                  <a:lnTo>
                    <a:pt x="938" y="728"/>
                  </a:lnTo>
                  <a:close/>
                  <a:moveTo>
                    <a:pt x="1018" y="728"/>
                  </a:moveTo>
                  <a:lnTo>
                    <a:pt x="962" y="728"/>
                  </a:lnTo>
                  <a:lnTo>
                    <a:pt x="962" y="784"/>
                  </a:lnTo>
                  <a:lnTo>
                    <a:pt x="1018" y="784"/>
                  </a:lnTo>
                  <a:lnTo>
                    <a:pt x="1018" y="728"/>
                  </a:lnTo>
                  <a:close/>
                  <a:moveTo>
                    <a:pt x="1098" y="728"/>
                  </a:moveTo>
                  <a:lnTo>
                    <a:pt x="1042" y="728"/>
                  </a:lnTo>
                  <a:lnTo>
                    <a:pt x="1042" y="784"/>
                  </a:lnTo>
                  <a:lnTo>
                    <a:pt x="1098" y="784"/>
                  </a:lnTo>
                  <a:lnTo>
                    <a:pt x="1098" y="728"/>
                  </a:lnTo>
                  <a:close/>
                  <a:moveTo>
                    <a:pt x="1178" y="728"/>
                  </a:moveTo>
                  <a:lnTo>
                    <a:pt x="1122" y="728"/>
                  </a:lnTo>
                  <a:lnTo>
                    <a:pt x="1122" y="784"/>
                  </a:lnTo>
                  <a:lnTo>
                    <a:pt x="1178" y="784"/>
                  </a:lnTo>
                  <a:lnTo>
                    <a:pt x="1178" y="728"/>
                  </a:lnTo>
                  <a:close/>
                  <a:moveTo>
                    <a:pt x="1258" y="728"/>
                  </a:moveTo>
                  <a:lnTo>
                    <a:pt x="1203" y="728"/>
                  </a:lnTo>
                  <a:lnTo>
                    <a:pt x="1203" y="784"/>
                  </a:lnTo>
                  <a:lnTo>
                    <a:pt x="1258" y="784"/>
                  </a:lnTo>
                  <a:lnTo>
                    <a:pt x="1258" y="728"/>
                  </a:lnTo>
                  <a:close/>
                  <a:moveTo>
                    <a:pt x="1339" y="728"/>
                  </a:moveTo>
                  <a:lnTo>
                    <a:pt x="1282" y="728"/>
                  </a:lnTo>
                  <a:lnTo>
                    <a:pt x="1282" y="784"/>
                  </a:lnTo>
                  <a:lnTo>
                    <a:pt x="1339" y="784"/>
                  </a:lnTo>
                  <a:lnTo>
                    <a:pt x="1339" y="728"/>
                  </a:lnTo>
                  <a:close/>
                  <a:moveTo>
                    <a:pt x="1418" y="728"/>
                  </a:moveTo>
                  <a:lnTo>
                    <a:pt x="1363" y="728"/>
                  </a:lnTo>
                  <a:lnTo>
                    <a:pt x="1363" y="784"/>
                  </a:lnTo>
                  <a:lnTo>
                    <a:pt x="1418" y="784"/>
                  </a:lnTo>
                  <a:lnTo>
                    <a:pt x="1418" y="728"/>
                  </a:lnTo>
                  <a:close/>
                  <a:moveTo>
                    <a:pt x="1499" y="728"/>
                  </a:moveTo>
                  <a:lnTo>
                    <a:pt x="1443" y="728"/>
                  </a:lnTo>
                  <a:lnTo>
                    <a:pt x="1443" y="784"/>
                  </a:lnTo>
                  <a:lnTo>
                    <a:pt x="1499" y="784"/>
                  </a:lnTo>
                  <a:lnTo>
                    <a:pt x="1499" y="728"/>
                  </a:lnTo>
                  <a:close/>
                  <a:moveTo>
                    <a:pt x="1579" y="728"/>
                  </a:moveTo>
                  <a:lnTo>
                    <a:pt x="1523" y="728"/>
                  </a:lnTo>
                  <a:lnTo>
                    <a:pt x="1523" y="784"/>
                  </a:lnTo>
                  <a:lnTo>
                    <a:pt x="1579" y="784"/>
                  </a:lnTo>
                  <a:lnTo>
                    <a:pt x="1579" y="728"/>
                  </a:lnTo>
                  <a:close/>
                  <a:moveTo>
                    <a:pt x="1659" y="728"/>
                  </a:moveTo>
                  <a:lnTo>
                    <a:pt x="1604" y="728"/>
                  </a:lnTo>
                  <a:lnTo>
                    <a:pt x="1604" y="784"/>
                  </a:lnTo>
                  <a:lnTo>
                    <a:pt x="1659" y="784"/>
                  </a:lnTo>
                  <a:lnTo>
                    <a:pt x="1659" y="728"/>
                  </a:lnTo>
                  <a:close/>
                  <a:moveTo>
                    <a:pt x="1739" y="728"/>
                  </a:moveTo>
                  <a:lnTo>
                    <a:pt x="1684" y="728"/>
                  </a:lnTo>
                  <a:lnTo>
                    <a:pt x="1684" y="784"/>
                  </a:lnTo>
                  <a:lnTo>
                    <a:pt x="1739" y="784"/>
                  </a:lnTo>
                  <a:lnTo>
                    <a:pt x="1739" y="728"/>
                  </a:lnTo>
                  <a:close/>
                  <a:moveTo>
                    <a:pt x="1820" y="728"/>
                  </a:moveTo>
                  <a:lnTo>
                    <a:pt x="1764" y="728"/>
                  </a:lnTo>
                  <a:lnTo>
                    <a:pt x="1764" y="784"/>
                  </a:lnTo>
                  <a:lnTo>
                    <a:pt x="1820" y="784"/>
                  </a:lnTo>
                  <a:lnTo>
                    <a:pt x="1820" y="728"/>
                  </a:lnTo>
                  <a:close/>
                  <a:moveTo>
                    <a:pt x="1899" y="728"/>
                  </a:moveTo>
                  <a:lnTo>
                    <a:pt x="1844" y="728"/>
                  </a:lnTo>
                  <a:lnTo>
                    <a:pt x="1844" y="784"/>
                  </a:lnTo>
                  <a:lnTo>
                    <a:pt x="1899" y="784"/>
                  </a:lnTo>
                  <a:lnTo>
                    <a:pt x="1899" y="728"/>
                  </a:lnTo>
                  <a:close/>
                  <a:moveTo>
                    <a:pt x="1980" y="728"/>
                  </a:moveTo>
                  <a:lnTo>
                    <a:pt x="1925" y="728"/>
                  </a:lnTo>
                  <a:lnTo>
                    <a:pt x="1925" y="784"/>
                  </a:lnTo>
                  <a:lnTo>
                    <a:pt x="1980" y="784"/>
                  </a:lnTo>
                  <a:lnTo>
                    <a:pt x="1980" y="728"/>
                  </a:lnTo>
                  <a:close/>
                  <a:moveTo>
                    <a:pt x="2060" y="728"/>
                  </a:moveTo>
                  <a:lnTo>
                    <a:pt x="2004" y="728"/>
                  </a:lnTo>
                  <a:lnTo>
                    <a:pt x="2004" y="784"/>
                  </a:lnTo>
                  <a:lnTo>
                    <a:pt x="2060" y="784"/>
                  </a:lnTo>
                  <a:lnTo>
                    <a:pt x="2060" y="728"/>
                  </a:lnTo>
                  <a:close/>
                  <a:moveTo>
                    <a:pt x="2140" y="728"/>
                  </a:moveTo>
                  <a:lnTo>
                    <a:pt x="2085" y="728"/>
                  </a:lnTo>
                  <a:lnTo>
                    <a:pt x="2085" y="784"/>
                  </a:lnTo>
                  <a:lnTo>
                    <a:pt x="2140" y="784"/>
                  </a:lnTo>
                  <a:lnTo>
                    <a:pt x="2140" y="728"/>
                  </a:lnTo>
                  <a:close/>
                  <a:moveTo>
                    <a:pt x="2220" y="728"/>
                  </a:moveTo>
                  <a:lnTo>
                    <a:pt x="2165" y="728"/>
                  </a:lnTo>
                  <a:lnTo>
                    <a:pt x="2165" y="784"/>
                  </a:lnTo>
                  <a:lnTo>
                    <a:pt x="2220" y="784"/>
                  </a:lnTo>
                  <a:lnTo>
                    <a:pt x="2220" y="728"/>
                  </a:lnTo>
                  <a:close/>
                  <a:moveTo>
                    <a:pt x="2301" y="728"/>
                  </a:moveTo>
                  <a:lnTo>
                    <a:pt x="2245" y="728"/>
                  </a:lnTo>
                  <a:lnTo>
                    <a:pt x="2245" y="784"/>
                  </a:lnTo>
                  <a:lnTo>
                    <a:pt x="2301" y="784"/>
                  </a:lnTo>
                  <a:lnTo>
                    <a:pt x="2301" y="728"/>
                  </a:lnTo>
                  <a:close/>
                  <a:moveTo>
                    <a:pt x="2380" y="728"/>
                  </a:moveTo>
                  <a:lnTo>
                    <a:pt x="2325" y="728"/>
                  </a:lnTo>
                  <a:lnTo>
                    <a:pt x="2325" y="784"/>
                  </a:lnTo>
                  <a:lnTo>
                    <a:pt x="2380" y="784"/>
                  </a:lnTo>
                  <a:lnTo>
                    <a:pt x="2380" y="728"/>
                  </a:lnTo>
                  <a:close/>
                  <a:moveTo>
                    <a:pt x="2461" y="728"/>
                  </a:moveTo>
                  <a:lnTo>
                    <a:pt x="2406" y="728"/>
                  </a:lnTo>
                  <a:lnTo>
                    <a:pt x="2406" y="784"/>
                  </a:lnTo>
                  <a:lnTo>
                    <a:pt x="2461" y="784"/>
                  </a:lnTo>
                  <a:lnTo>
                    <a:pt x="2461" y="728"/>
                  </a:lnTo>
                  <a:close/>
                  <a:moveTo>
                    <a:pt x="2541" y="728"/>
                  </a:moveTo>
                  <a:lnTo>
                    <a:pt x="2485" y="728"/>
                  </a:lnTo>
                  <a:lnTo>
                    <a:pt x="2485" y="784"/>
                  </a:lnTo>
                  <a:lnTo>
                    <a:pt x="2541" y="784"/>
                  </a:lnTo>
                  <a:lnTo>
                    <a:pt x="2541" y="728"/>
                  </a:lnTo>
                  <a:close/>
                  <a:moveTo>
                    <a:pt x="2621" y="728"/>
                  </a:moveTo>
                  <a:lnTo>
                    <a:pt x="2566" y="728"/>
                  </a:lnTo>
                  <a:lnTo>
                    <a:pt x="2566" y="784"/>
                  </a:lnTo>
                  <a:lnTo>
                    <a:pt x="2621" y="784"/>
                  </a:lnTo>
                  <a:lnTo>
                    <a:pt x="2621" y="728"/>
                  </a:lnTo>
                  <a:close/>
                  <a:moveTo>
                    <a:pt x="2701" y="728"/>
                  </a:moveTo>
                  <a:lnTo>
                    <a:pt x="2646" y="728"/>
                  </a:lnTo>
                  <a:lnTo>
                    <a:pt x="2646" y="784"/>
                  </a:lnTo>
                  <a:lnTo>
                    <a:pt x="2701" y="784"/>
                  </a:lnTo>
                  <a:lnTo>
                    <a:pt x="2701" y="728"/>
                  </a:lnTo>
                  <a:close/>
                  <a:moveTo>
                    <a:pt x="2782" y="728"/>
                  </a:moveTo>
                  <a:lnTo>
                    <a:pt x="2726" y="728"/>
                  </a:lnTo>
                  <a:lnTo>
                    <a:pt x="2726" y="784"/>
                  </a:lnTo>
                  <a:lnTo>
                    <a:pt x="2782" y="784"/>
                  </a:lnTo>
                  <a:lnTo>
                    <a:pt x="2782" y="728"/>
                  </a:lnTo>
                  <a:close/>
                  <a:moveTo>
                    <a:pt x="2861" y="728"/>
                  </a:moveTo>
                  <a:lnTo>
                    <a:pt x="2806" y="728"/>
                  </a:lnTo>
                  <a:lnTo>
                    <a:pt x="2806" y="784"/>
                  </a:lnTo>
                  <a:lnTo>
                    <a:pt x="2861" y="784"/>
                  </a:lnTo>
                  <a:lnTo>
                    <a:pt x="2861" y="728"/>
                  </a:lnTo>
                  <a:close/>
                  <a:moveTo>
                    <a:pt x="2942" y="728"/>
                  </a:moveTo>
                  <a:lnTo>
                    <a:pt x="2887" y="728"/>
                  </a:lnTo>
                  <a:lnTo>
                    <a:pt x="2887" y="784"/>
                  </a:lnTo>
                  <a:lnTo>
                    <a:pt x="2942" y="784"/>
                  </a:lnTo>
                  <a:lnTo>
                    <a:pt x="2942" y="728"/>
                  </a:lnTo>
                  <a:close/>
                  <a:moveTo>
                    <a:pt x="3022" y="728"/>
                  </a:moveTo>
                  <a:lnTo>
                    <a:pt x="2966" y="728"/>
                  </a:lnTo>
                  <a:lnTo>
                    <a:pt x="2966" y="784"/>
                  </a:lnTo>
                  <a:lnTo>
                    <a:pt x="3022" y="784"/>
                  </a:lnTo>
                  <a:lnTo>
                    <a:pt x="3022" y="728"/>
                  </a:lnTo>
                  <a:close/>
                  <a:moveTo>
                    <a:pt x="3342" y="728"/>
                  </a:moveTo>
                  <a:lnTo>
                    <a:pt x="3287" y="728"/>
                  </a:lnTo>
                  <a:lnTo>
                    <a:pt x="3287" y="784"/>
                  </a:lnTo>
                  <a:lnTo>
                    <a:pt x="3342" y="784"/>
                  </a:lnTo>
                  <a:lnTo>
                    <a:pt x="3342" y="728"/>
                  </a:lnTo>
                  <a:close/>
                  <a:moveTo>
                    <a:pt x="3423" y="728"/>
                  </a:moveTo>
                  <a:lnTo>
                    <a:pt x="3367" y="728"/>
                  </a:lnTo>
                  <a:lnTo>
                    <a:pt x="3367" y="784"/>
                  </a:lnTo>
                  <a:lnTo>
                    <a:pt x="3423" y="784"/>
                  </a:lnTo>
                  <a:lnTo>
                    <a:pt x="3423" y="728"/>
                  </a:lnTo>
                  <a:close/>
                  <a:moveTo>
                    <a:pt x="3503" y="728"/>
                  </a:moveTo>
                  <a:lnTo>
                    <a:pt x="3447" y="728"/>
                  </a:lnTo>
                  <a:lnTo>
                    <a:pt x="3447" y="784"/>
                  </a:lnTo>
                  <a:lnTo>
                    <a:pt x="3503" y="784"/>
                  </a:lnTo>
                  <a:lnTo>
                    <a:pt x="3503" y="728"/>
                  </a:lnTo>
                  <a:close/>
                  <a:moveTo>
                    <a:pt x="3583" y="728"/>
                  </a:moveTo>
                  <a:lnTo>
                    <a:pt x="3528" y="728"/>
                  </a:lnTo>
                  <a:lnTo>
                    <a:pt x="3528" y="784"/>
                  </a:lnTo>
                  <a:lnTo>
                    <a:pt x="3583" y="784"/>
                  </a:lnTo>
                  <a:lnTo>
                    <a:pt x="3583" y="728"/>
                  </a:lnTo>
                  <a:close/>
                  <a:moveTo>
                    <a:pt x="3663" y="728"/>
                  </a:moveTo>
                  <a:lnTo>
                    <a:pt x="3607" y="728"/>
                  </a:lnTo>
                  <a:lnTo>
                    <a:pt x="3607" y="784"/>
                  </a:lnTo>
                  <a:lnTo>
                    <a:pt x="3663" y="784"/>
                  </a:lnTo>
                  <a:lnTo>
                    <a:pt x="3663" y="728"/>
                  </a:lnTo>
                  <a:close/>
                  <a:moveTo>
                    <a:pt x="4225" y="728"/>
                  </a:moveTo>
                  <a:lnTo>
                    <a:pt x="4169" y="728"/>
                  </a:lnTo>
                  <a:lnTo>
                    <a:pt x="4169" y="784"/>
                  </a:lnTo>
                  <a:lnTo>
                    <a:pt x="4225" y="784"/>
                  </a:lnTo>
                  <a:lnTo>
                    <a:pt x="4225" y="728"/>
                  </a:lnTo>
                  <a:close/>
                  <a:moveTo>
                    <a:pt x="4304" y="728"/>
                  </a:moveTo>
                  <a:lnTo>
                    <a:pt x="4249" y="728"/>
                  </a:lnTo>
                  <a:lnTo>
                    <a:pt x="4249" y="784"/>
                  </a:lnTo>
                  <a:lnTo>
                    <a:pt x="4304" y="784"/>
                  </a:lnTo>
                  <a:lnTo>
                    <a:pt x="4304" y="728"/>
                  </a:lnTo>
                  <a:close/>
                  <a:moveTo>
                    <a:pt x="4385" y="728"/>
                  </a:moveTo>
                  <a:lnTo>
                    <a:pt x="4329" y="728"/>
                  </a:lnTo>
                  <a:lnTo>
                    <a:pt x="4329" y="784"/>
                  </a:lnTo>
                  <a:lnTo>
                    <a:pt x="4385" y="784"/>
                  </a:lnTo>
                  <a:lnTo>
                    <a:pt x="4385" y="728"/>
                  </a:lnTo>
                  <a:close/>
                  <a:moveTo>
                    <a:pt x="4545" y="728"/>
                  </a:moveTo>
                  <a:lnTo>
                    <a:pt x="4490" y="728"/>
                  </a:lnTo>
                  <a:lnTo>
                    <a:pt x="4490" y="784"/>
                  </a:lnTo>
                  <a:lnTo>
                    <a:pt x="4545" y="784"/>
                  </a:lnTo>
                  <a:lnTo>
                    <a:pt x="4545" y="728"/>
                  </a:lnTo>
                  <a:close/>
                  <a:moveTo>
                    <a:pt x="4625" y="728"/>
                  </a:moveTo>
                  <a:lnTo>
                    <a:pt x="4569" y="728"/>
                  </a:lnTo>
                  <a:lnTo>
                    <a:pt x="4569" y="784"/>
                  </a:lnTo>
                  <a:lnTo>
                    <a:pt x="4625" y="784"/>
                  </a:lnTo>
                  <a:lnTo>
                    <a:pt x="4625" y="728"/>
                  </a:lnTo>
                  <a:close/>
                  <a:moveTo>
                    <a:pt x="4705" y="728"/>
                  </a:moveTo>
                  <a:lnTo>
                    <a:pt x="4650" y="728"/>
                  </a:lnTo>
                  <a:lnTo>
                    <a:pt x="4650" y="784"/>
                  </a:lnTo>
                  <a:lnTo>
                    <a:pt x="4705" y="784"/>
                  </a:lnTo>
                  <a:lnTo>
                    <a:pt x="4705" y="728"/>
                  </a:lnTo>
                  <a:close/>
                  <a:moveTo>
                    <a:pt x="4785" y="728"/>
                  </a:moveTo>
                  <a:lnTo>
                    <a:pt x="4730" y="728"/>
                  </a:lnTo>
                  <a:lnTo>
                    <a:pt x="4730" y="784"/>
                  </a:lnTo>
                  <a:lnTo>
                    <a:pt x="4785" y="784"/>
                  </a:lnTo>
                  <a:lnTo>
                    <a:pt x="4785" y="728"/>
                  </a:lnTo>
                  <a:close/>
                  <a:moveTo>
                    <a:pt x="4866" y="728"/>
                  </a:moveTo>
                  <a:lnTo>
                    <a:pt x="4810" y="728"/>
                  </a:lnTo>
                  <a:lnTo>
                    <a:pt x="4810" y="784"/>
                  </a:lnTo>
                  <a:lnTo>
                    <a:pt x="4866" y="784"/>
                  </a:lnTo>
                  <a:lnTo>
                    <a:pt x="4866" y="728"/>
                  </a:lnTo>
                  <a:close/>
                  <a:moveTo>
                    <a:pt x="4945" y="728"/>
                  </a:moveTo>
                  <a:lnTo>
                    <a:pt x="4890" y="728"/>
                  </a:lnTo>
                  <a:lnTo>
                    <a:pt x="4890" y="784"/>
                  </a:lnTo>
                  <a:lnTo>
                    <a:pt x="4945" y="784"/>
                  </a:lnTo>
                  <a:lnTo>
                    <a:pt x="4945" y="728"/>
                  </a:lnTo>
                  <a:close/>
                  <a:moveTo>
                    <a:pt x="5266" y="728"/>
                  </a:moveTo>
                  <a:lnTo>
                    <a:pt x="5211" y="728"/>
                  </a:lnTo>
                  <a:lnTo>
                    <a:pt x="5211" y="784"/>
                  </a:lnTo>
                  <a:lnTo>
                    <a:pt x="5266" y="784"/>
                  </a:lnTo>
                  <a:lnTo>
                    <a:pt x="5266" y="728"/>
                  </a:lnTo>
                  <a:close/>
                  <a:moveTo>
                    <a:pt x="5347" y="728"/>
                  </a:moveTo>
                  <a:lnTo>
                    <a:pt x="5291" y="728"/>
                  </a:lnTo>
                  <a:lnTo>
                    <a:pt x="5291" y="784"/>
                  </a:lnTo>
                  <a:lnTo>
                    <a:pt x="5347" y="784"/>
                  </a:lnTo>
                  <a:lnTo>
                    <a:pt x="5347" y="728"/>
                  </a:lnTo>
                  <a:close/>
                  <a:moveTo>
                    <a:pt x="5426" y="728"/>
                  </a:moveTo>
                  <a:lnTo>
                    <a:pt x="5371" y="728"/>
                  </a:lnTo>
                  <a:lnTo>
                    <a:pt x="5371" y="784"/>
                  </a:lnTo>
                  <a:lnTo>
                    <a:pt x="5426" y="784"/>
                  </a:lnTo>
                  <a:lnTo>
                    <a:pt x="5426" y="728"/>
                  </a:lnTo>
                  <a:close/>
                  <a:moveTo>
                    <a:pt x="5507" y="728"/>
                  </a:moveTo>
                  <a:lnTo>
                    <a:pt x="5452" y="728"/>
                  </a:lnTo>
                  <a:lnTo>
                    <a:pt x="5452" y="784"/>
                  </a:lnTo>
                  <a:lnTo>
                    <a:pt x="5507" y="784"/>
                  </a:lnTo>
                  <a:lnTo>
                    <a:pt x="5507" y="728"/>
                  </a:lnTo>
                  <a:close/>
                  <a:moveTo>
                    <a:pt x="5587" y="728"/>
                  </a:moveTo>
                  <a:lnTo>
                    <a:pt x="5531" y="728"/>
                  </a:lnTo>
                  <a:lnTo>
                    <a:pt x="5531" y="784"/>
                  </a:lnTo>
                  <a:lnTo>
                    <a:pt x="5587" y="784"/>
                  </a:lnTo>
                  <a:lnTo>
                    <a:pt x="5587" y="728"/>
                  </a:lnTo>
                  <a:close/>
                  <a:moveTo>
                    <a:pt x="5667" y="728"/>
                  </a:moveTo>
                  <a:lnTo>
                    <a:pt x="5612" y="728"/>
                  </a:lnTo>
                  <a:lnTo>
                    <a:pt x="5612" y="784"/>
                  </a:lnTo>
                  <a:lnTo>
                    <a:pt x="5667" y="784"/>
                  </a:lnTo>
                  <a:lnTo>
                    <a:pt x="5667" y="728"/>
                  </a:lnTo>
                  <a:close/>
                  <a:moveTo>
                    <a:pt x="5747" y="728"/>
                  </a:moveTo>
                  <a:lnTo>
                    <a:pt x="5692" y="728"/>
                  </a:lnTo>
                  <a:lnTo>
                    <a:pt x="5692" y="784"/>
                  </a:lnTo>
                  <a:lnTo>
                    <a:pt x="5747" y="784"/>
                  </a:lnTo>
                  <a:lnTo>
                    <a:pt x="5747" y="728"/>
                  </a:lnTo>
                  <a:close/>
                  <a:moveTo>
                    <a:pt x="5828" y="728"/>
                  </a:moveTo>
                  <a:lnTo>
                    <a:pt x="5772" y="728"/>
                  </a:lnTo>
                  <a:lnTo>
                    <a:pt x="5772" y="784"/>
                  </a:lnTo>
                  <a:lnTo>
                    <a:pt x="5828" y="784"/>
                  </a:lnTo>
                  <a:lnTo>
                    <a:pt x="5828" y="728"/>
                  </a:lnTo>
                  <a:close/>
                  <a:moveTo>
                    <a:pt x="5907" y="728"/>
                  </a:moveTo>
                  <a:lnTo>
                    <a:pt x="5852" y="728"/>
                  </a:lnTo>
                  <a:lnTo>
                    <a:pt x="5852" y="784"/>
                  </a:lnTo>
                  <a:lnTo>
                    <a:pt x="5907" y="784"/>
                  </a:lnTo>
                  <a:lnTo>
                    <a:pt x="5907" y="728"/>
                  </a:lnTo>
                  <a:close/>
                  <a:moveTo>
                    <a:pt x="55" y="648"/>
                  </a:moveTo>
                  <a:lnTo>
                    <a:pt x="0" y="648"/>
                  </a:lnTo>
                  <a:lnTo>
                    <a:pt x="0" y="703"/>
                  </a:lnTo>
                  <a:lnTo>
                    <a:pt x="55" y="703"/>
                  </a:lnTo>
                  <a:lnTo>
                    <a:pt x="55" y="648"/>
                  </a:lnTo>
                  <a:close/>
                  <a:moveTo>
                    <a:pt x="136" y="648"/>
                  </a:moveTo>
                  <a:lnTo>
                    <a:pt x="80" y="648"/>
                  </a:lnTo>
                  <a:lnTo>
                    <a:pt x="80" y="703"/>
                  </a:lnTo>
                  <a:lnTo>
                    <a:pt x="136" y="703"/>
                  </a:lnTo>
                  <a:lnTo>
                    <a:pt x="136" y="648"/>
                  </a:lnTo>
                  <a:close/>
                  <a:moveTo>
                    <a:pt x="216" y="648"/>
                  </a:moveTo>
                  <a:lnTo>
                    <a:pt x="160" y="648"/>
                  </a:lnTo>
                  <a:lnTo>
                    <a:pt x="160" y="703"/>
                  </a:lnTo>
                  <a:lnTo>
                    <a:pt x="216" y="703"/>
                  </a:lnTo>
                  <a:lnTo>
                    <a:pt x="216" y="648"/>
                  </a:lnTo>
                  <a:close/>
                  <a:moveTo>
                    <a:pt x="296" y="648"/>
                  </a:moveTo>
                  <a:lnTo>
                    <a:pt x="241" y="648"/>
                  </a:lnTo>
                  <a:lnTo>
                    <a:pt x="241" y="703"/>
                  </a:lnTo>
                  <a:lnTo>
                    <a:pt x="296" y="703"/>
                  </a:lnTo>
                  <a:lnTo>
                    <a:pt x="296" y="648"/>
                  </a:lnTo>
                  <a:close/>
                  <a:moveTo>
                    <a:pt x="376" y="648"/>
                  </a:moveTo>
                  <a:lnTo>
                    <a:pt x="320" y="648"/>
                  </a:lnTo>
                  <a:lnTo>
                    <a:pt x="320" y="703"/>
                  </a:lnTo>
                  <a:lnTo>
                    <a:pt x="376" y="703"/>
                  </a:lnTo>
                  <a:lnTo>
                    <a:pt x="376" y="648"/>
                  </a:lnTo>
                  <a:close/>
                  <a:moveTo>
                    <a:pt x="457" y="648"/>
                  </a:moveTo>
                  <a:lnTo>
                    <a:pt x="401" y="648"/>
                  </a:lnTo>
                  <a:lnTo>
                    <a:pt x="401" y="703"/>
                  </a:lnTo>
                  <a:lnTo>
                    <a:pt x="457" y="703"/>
                  </a:lnTo>
                  <a:lnTo>
                    <a:pt x="457" y="648"/>
                  </a:lnTo>
                  <a:close/>
                  <a:moveTo>
                    <a:pt x="536" y="648"/>
                  </a:moveTo>
                  <a:lnTo>
                    <a:pt x="481" y="648"/>
                  </a:lnTo>
                  <a:lnTo>
                    <a:pt x="481" y="703"/>
                  </a:lnTo>
                  <a:lnTo>
                    <a:pt x="536" y="703"/>
                  </a:lnTo>
                  <a:lnTo>
                    <a:pt x="536" y="648"/>
                  </a:lnTo>
                  <a:close/>
                  <a:moveTo>
                    <a:pt x="617" y="648"/>
                  </a:moveTo>
                  <a:lnTo>
                    <a:pt x="561" y="648"/>
                  </a:lnTo>
                  <a:lnTo>
                    <a:pt x="561" y="703"/>
                  </a:lnTo>
                  <a:lnTo>
                    <a:pt x="617" y="703"/>
                  </a:lnTo>
                  <a:lnTo>
                    <a:pt x="617" y="648"/>
                  </a:lnTo>
                  <a:close/>
                  <a:moveTo>
                    <a:pt x="697" y="648"/>
                  </a:moveTo>
                  <a:lnTo>
                    <a:pt x="641" y="648"/>
                  </a:lnTo>
                  <a:lnTo>
                    <a:pt x="641" y="703"/>
                  </a:lnTo>
                  <a:lnTo>
                    <a:pt x="697" y="703"/>
                  </a:lnTo>
                  <a:lnTo>
                    <a:pt x="697" y="648"/>
                  </a:lnTo>
                  <a:close/>
                  <a:moveTo>
                    <a:pt x="777" y="648"/>
                  </a:moveTo>
                  <a:lnTo>
                    <a:pt x="722" y="648"/>
                  </a:lnTo>
                  <a:lnTo>
                    <a:pt x="722" y="703"/>
                  </a:lnTo>
                  <a:lnTo>
                    <a:pt x="777" y="703"/>
                  </a:lnTo>
                  <a:lnTo>
                    <a:pt x="777" y="648"/>
                  </a:lnTo>
                  <a:close/>
                  <a:moveTo>
                    <a:pt x="857" y="648"/>
                  </a:moveTo>
                  <a:lnTo>
                    <a:pt x="801" y="648"/>
                  </a:lnTo>
                  <a:lnTo>
                    <a:pt x="801" y="703"/>
                  </a:lnTo>
                  <a:lnTo>
                    <a:pt x="857" y="703"/>
                  </a:lnTo>
                  <a:lnTo>
                    <a:pt x="857" y="648"/>
                  </a:lnTo>
                  <a:close/>
                  <a:moveTo>
                    <a:pt x="938" y="648"/>
                  </a:moveTo>
                  <a:lnTo>
                    <a:pt x="882" y="648"/>
                  </a:lnTo>
                  <a:lnTo>
                    <a:pt x="882" y="703"/>
                  </a:lnTo>
                  <a:lnTo>
                    <a:pt x="938" y="703"/>
                  </a:lnTo>
                  <a:lnTo>
                    <a:pt x="938" y="648"/>
                  </a:lnTo>
                  <a:close/>
                  <a:moveTo>
                    <a:pt x="1018" y="648"/>
                  </a:moveTo>
                  <a:lnTo>
                    <a:pt x="962" y="648"/>
                  </a:lnTo>
                  <a:lnTo>
                    <a:pt x="962" y="703"/>
                  </a:lnTo>
                  <a:lnTo>
                    <a:pt x="1018" y="703"/>
                  </a:lnTo>
                  <a:lnTo>
                    <a:pt x="1018" y="648"/>
                  </a:lnTo>
                  <a:close/>
                  <a:moveTo>
                    <a:pt x="1098" y="648"/>
                  </a:moveTo>
                  <a:lnTo>
                    <a:pt x="1042" y="648"/>
                  </a:lnTo>
                  <a:lnTo>
                    <a:pt x="1042" y="703"/>
                  </a:lnTo>
                  <a:lnTo>
                    <a:pt x="1098" y="703"/>
                  </a:lnTo>
                  <a:lnTo>
                    <a:pt x="1098" y="648"/>
                  </a:lnTo>
                  <a:close/>
                  <a:moveTo>
                    <a:pt x="1178" y="648"/>
                  </a:moveTo>
                  <a:lnTo>
                    <a:pt x="1122" y="648"/>
                  </a:lnTo>
                  <a:lnTo>
                    <a:pt x="1122" y="703"/>
                  </a:lnTo>
                  <a:lnTo>
                    <a:pt x="1178" y="703"/>
                  </a:lnTo>
                  <a:lnTo>
                    <a:pt x="1178" y="648"/>
                  </a:lnTo>
                  <a:close/>
                  <a:moveTo>
                    <a:pt x="1258" y="648"/>
                  </a:moveTo>
                  <a:lnTo>
                    <a:pt x="1203" y="648"/>
                  </a:lnTo>
                  <a:lnTo>
                    <a:pt x="1203" y="703"/>
                  </a:lnTo>
                  <a:lnTo>
                    <a:pt x="1258" y="703"/>
                  </a:lnTo>
                  <a:lnTo>
                    <a:pt x="1258" y="648"/>
                  </a:lnTo>
                  <a:close/>
                  <a:moveTo>
                    <a:pt x="1339" y="648"/>
                  </a:moveTo>
                  <a:lnTo>
                    <a:pt x="1282" y="648"/>
                  </a:lnTo>
                  <a:lnTo>
                    <a:pt x="1282" y="703"/>
                  </a:lnTo>
                  <a:lnTo>
                    <a:pt x="1339" y="703"/>
                  </a:lnTo>
                  <a:lnTo>
                    <a:pt x="1339" y="648"/>
                  </a:lnTo>
                  <a:close/>
                  <a:moveTo>
                    <a:pt x="1418" y="648"/>
                  </a:moveTo>
                  <a:lnTo>
                    <a:pt x="1363" y="648"/>
                  </a:lnTo>
                  <a:lnTo>
                    <a:pt x="1363" y="703"/>
                  </a:lnTo>
                  <a:lnTo>
                    <a:pt x="1418" y="703"/>
                  </a:lnTo>
                  <a:lnTo>
                    <a:pt x="1418" y="648"/>
                  </a:lnTo>
                  <a:close/>
                  <a:moveTo>
                    <a:pt x="1499" y="648"/>
                  </a:moveTo>
                  <a:lnTo>
                    <a:pt x="1443" y="648"/>
                  </a:lnTo>
                  <a:lnTo>
                    <a:pt x="1443" y="703"/>
                  </a:lnTo>
                  <a:lnTo>
                    <a:pt x="1499" y="703"/>
                  </a:lnTo>
                  <a:lnTo>
                    <a:pt x="1499" y="648"/>
                  </a:lnTo>
                  <a:close/>
                  <a:moveTo>
                    <a:pt x="1579" y="648"/>
                  </a:moveTo>
                  <a:lnTo>
                    <a:pt x="1523" y="648"/>
                  </a:lnTo>
                  <a:lnTo>
                    <a:pt x="1523" y="703"/>
                  </a:lnTo>
                  <a:lnTo>
                    <a:pt x="1579" y="703"/>
                  </a:lnTo>
                  <a:lnTo>
                    <a:pt x="1579" y="648"/>
                  </a:lnTo>
                  <a:close/>
                  <a:moveTo>
                    <a:pt x="1659" y="648"/>
                  </a:moveTo>
                  <a:lnTo>
                    <a:pt x="1604" y="648"/>
                  </a:lnTo>
                  <a:lnTo>
                    <a:pt x="1604" y="703"/>
                  </a:lnTo>
                  <a:lnTo>
                    <a:pt x="1659" y="703"/>
                  </a:lnTo>
                  <a:lnTo>
                    <a:pt x="1659" y="648"/>
                  </a:lnTo>
                  <a:close/>
                  <a:moveTo>
                    <a:pt x="1739" y="648"/>
                  </a:moveTo>
                  <a:lnTo>
                    <a:pt x="1684" y="648"/>
                  </a:lnTo>
                  <a:lnTo>
                    <a:pt x="1684" y="703"/>
                  </a:lnTo>
                  <a:lnTo>
                    <a:pt x="1739" y="703"/>
                  </a:lnTo>
                  <a:lnTo>
                    <a:pt x="1739" y="648"/>
                  </a:lnTo>
                  <a:close/>
                  <a:moveTo>
                    <a:pt x="1820" y="648"/>
                  </a:moveTo>
                  <a:lnTo>
                    <a:pt x="1764" y="648"/>
                  </a:lnTo>
                  <a:lnTo>
                    <a:pt x="1764" y="703"/>
                  </a:lnTo>
                  <a:lnTo>
                    <a:pt x="1820" y="703"/>
                  </a:lnTo>
                  <a:lnTo>
                    <a:pt x="1820" y="648"/>
                  </a:lnTo>
                  <a:close/>
                  <a:moveTo>
                    <a:pt x="1899" y="648"/>
                  </a:moveTo>
                  <a:lnTo>
                    <a:pt x="1844" y="648"/>
                  </a:lnTo>
                  <a:lnTo>
                    <a:pt x="1844" y="703"/>
                  </a:lnTo>
                  <a:lnTo>
                    <a:pt x="1899" y="703"/>
                  </a:lnTo>
                  <a:lnTo>
                    <a:pt x="1899" y="648"/>
                  </a:lnTo>
                  <a:close/>
                  <a:moveTo>
                    <a:pt x="1980" y="648"/>
                  </a:moveTo>
                  <a:lnTo>
                    <a:pt x="1925" y="648"/>
                  </a:lnTo>
                  <a:lnTo>
                    <a:pt x="1925" y="703"/>
                  </a:lnTo>
                  <a:lnTo>
                    <a:pt x="1980" y="703"/>
                  </a:lnTo>
                  <a:lnTo>
                    <a:pt x="1980" y="648"/>
                  </a:lnTo>
                  <a:close/>
                  <a:moveTo>
                    <a:pt x="2060" y="648"/>
                  </a:moveTo>
                  <a:lnTo>
                    <a:pt x="2004" y="648"/>
                  </a:lnTo>
                  <a:lnTo>
                    <a:pt x="2004" y="703"/>
                  </a:lnTo>
                  <a:lnTo>
                    <a:pt x="2060" y="703"/>
                  </a:lnTo>
                  <a:lnTo>
                    <a:pt x="2060" y="648"/>
                  </a:lnTo>
                  <a:close/>
                  <a:moveTo>
                    <a:pt x="2140" y="648"/>
                  </a:moveTo>
                  <a:lnTo>
                    <a:pt x="2085" y="648"/>
                  </a:lnTo>
                  <a:lnTo>
                    <a:pt x="2085" y="703"/>
                  </a:lnTo>
                  <a:lnTo>
                    <a:pt x="2140" y="703"/>
                  </a:lnTo>
                  <a:lnTo>
                    <a:pt x="2140" y="648"/>
                  </a:lnTo>
                  <a:close/>
                  <a:moveTo>
                    <a:pt x="2220" y="648"/>
                  </a:moveTo>
                  <a:lnTo>
                    <a:pt x="2165" y="648"/>
                  </a:lnTo>
                  <a:lnTo>
                    <a:pt x="2165" y="703"/>
                  </a:lnTo>
                  <a:lnTo>
                    <a:pt x="2220" y="703"/>
                  </a:lnTo>
                  <a:lnTo>
                    <a:pt x="2220" y="648"/>
                  </a:lnTo>
                  <a:close/>
                  <a:moveTo>
                    <a:pt x="2301" y="648"/>
                  </a:moveTo>
                  <a:lnTo>
                    <a:pt x="2245" y="648"/>
                  </a:lnTo>
                  <a:lnTo>
                    <a:pt x="2245" y="703"/>
                  </a:lnTo>
                  <a:lnTo>
                    <a:pt x="2301" y="703"/>
                  </a:lnTo>
                  <a:lnTo>
                    <a:pt x="2301" y="648"/>
                  </a:lnTo>
                  <a:close/>
                  <a:moveTo>
                    <a:pt x="2380" y="648"/>
                  </a:moveTo>
                  <a:lnTo>
                    <a:pt x="2325" y="648"/>
                  </a:lnTo>
                  <a:lnTo>
                    <a:pt x="2325" y="703"/>
                  </a:lnTo>
                  <a:lnTo>
                    <a:pt x="2380" y="703"/>
                  </a:lnTo>
                  <a:lnTo>
                    <a:pt x="2380" y="648"/>
                  </a:lnTo>
                  <a:close/>
                  <a:moveTo>
                    <a:pt x="2461" y="648"/>
                  </a:moveTo>
                  <a:lnTo>
                    <a:pt x="2406" y="648"/>
                  </a:lnTo>
                  <a:lnTo>
                    <a:pt x="2406" y="703"/>
                  </a:lnTo>
                  <a:lnTo>
                    <a:pt x="2461" y="703"/>
                  </a:lnTo>
                  <a:lnTo>
                    <a:pt x="2461" y="648"/>
                  </a:lnTo>
                  <a:close/>
                  <a:moveTo>
                    <a:pt x="2541" y="648"/>
                  </a:moveTo>
                  <a:lnTo>
                    <a:pt x="2485" y="648"/>
                  </a:lnTo>
                  <a:lnTo>
                    <a:pt x="2485" y="703"/>
                  </a:lnTo>
                  <a:lnTo>
                    <a:pt x="2541" y="703"/>
                  </a:lnTo>
                  <a:lnTo>
                    <a:pt x="2541" y="648"/>
                  </a:lnTo>
                  <a:close/>
                  <a:moveTo>
                    <a:pt x="2621" y="648"/>
                  </a:moveTo>
                  <a:lnTo>
                    <a:pt x="2566" y="648"/>
                  </a:lnTo>
                  <a:lnTo>
                    <a:pt x="2566" y="703"/>
                  </a:lnTo>
                  <a:lnTo>
                    <a:pt x="2621" y="703"/>
                  </a:lnTo>
                  <a:lnTo>
                    <a:pt x="2621" y="648"/>
                  </a:lnTo>
                  <a:close/>
                  <a:moveTo>
                    <a:pt x="2701" y="648"/>
                  </a:moveTo>
                  <a:lnTo>
                    <a:pt x="2646" y="648"/>
                  </a:lnTo>
                  <a:lnTo>
                    <a:pt x="2646" y="703"/>
                  </a:lnTo>
                  <a:lnTo>
                    <a:pt x="2701" y="703"/>
                  </a:lnTo>
                  <a:lnTo>
                    <a:pt x="2701" y="648"/>
                  </a:lnTo>
                  <a:close/>
                  <a:moveTo>
                    <a:pt x="2782" y="648"/>
                  </a:moveTo>
                  <a:lnTo>
                    <a:pt x="2726" y="648"/>
                  </a:lnTo>
                  <a:lnTo>
                    <a:pt x="2726" y="703"/>
                  </a:lnTo>
                  <a:lnTo>
                    <a:pt x="2782" y="703"/>
                  </a:lnTo>
                  <a:lnTo>
                    <a:pt x="2782" y="648"/>
                  </a:lnTo>
                  <a:close/>
                  <a:moveTo>
                    <a:pt x="2861" y="648"/>
                  </a:moveTo>
                  <a:lnTo>
                    <a:pt x="2806" y="648"/>
                  </a:lnTo>
                  <a:lnTo>
                    <a:pt x="2806" y="703"/>
                  </a:lnTo>
                  <a:lnTo>
                    <a:pt x="2861" y="703"/>
                  </a:lnTo>
                  <a:lnTo>
                    <a:pt x="2861" y="648"/>
                  </a:lnTo>
                  <a:close/>
                  <a:moveTo>
                    <a:pt x="2942" y="648"/>
                  </a:moveTo>
                  <a:lnTo>
                    <a:pt x="2887" y="648"/>
                  </a:lnTo>
                  <a:lnTo>
                    <a:pt x="2887" y="703"/>
                  </a:lnTo>
                  <a:lnTo>
                    <a:pt x="2942" y="703"/>
                  </a:lnTo>
                  <a:lnTo>
                    <a:pt x="2942" y="648"/>
                  </a:lnTo>
                  <a:close/>
                  <a:moveTo>
                    <a:pt x="3022" y="648"/>
                  </a:moveTo>
                  <a:lnTo>
                    <a:pt x="2966" y="648"/>
                  </a:lnTo>
                  <a:lnTo>
                    <a:pt x="2966" y="703"/>
                  </a:lnTo>
                  <a:lnTo>
                    <a:pt x="3022" y="703"/>
                  </a:lnTo>
                  <a:lnTo>
                    <a:pt x="3022" y="648"/>
                  </a:lnTo>
                  <a:close/>
                  <a:moveTo>
                    <a:pt x="4064" y="648"/>
                  </a:moveTo>
                  <a:lnTo>
                    <a:pt x="4009" y="648"/>
                  </a:lnTo>
                  <a:lnTo>
                    <a:pt x="4009" y="703"/>
                  </a:lnTo>
                  <a:lnTo>
                    <a:pt x="4064" y="703"/>
                  </a:lnTo>
                  <a:lnTo>
                    <a:pt x="4064" y="648"/>
                  </a:lnTo>
                  <a:close/>
                  <a:moveTo>
                    <a:pt x="4144" y="648"/>
                  </a:moveTo>
                  <a:lnTo>
                    <a:pt x="4088" y="648"/>
                  </a:lnTo>
                  <a:lnTo>
                    <a:pt x="4088" y="703"/>
                  </a:lnTo>
                  <a:lnTo>
                    <a:pt x="4144" y="703"/>
                  </a:lnTo>
                  <a:lnTo>
                    <a:pt x="4144" y="648"/>
                  </a:lnTo>
                  <a:close/>
                  <a:moveTo>
                    <a:pt x="4225" y="648"/>
                  </a:moveTo>
                  <a:lnTo>
                    <a:pt x="4169" y="648"/>
                  </a:lnTo>
                  <a:lnTo>
                    <a:pt x="4169" y="703"/>
                  </a:lnTo>
                  <a:lnTo>
                    <a:pt x="4225" y="703"/>
                  </a:lnTo>
                  <a:lnTo>
                    <a:pt x="4225" y="648"/>
                  </a:lnTo>
                  <a:close/>
                  <a:moveTo>
                    <a:pt x="4304" y="648"/>
                  </a:moveTo>
                  <a:lnTo>
                    <a:pt x="4249" y="648"/>
                  </a:lnTo>
                  <a:lnTo>
                    <a:pt x="4249" y="703"/>
                  </a:lnTo>
                  <a:lnTo>
                    <a:pt x="4304" y="703"/>
                  </a:lnTo>
                  <a:lnTo>
                    <a:pt x="4304" y="648"/>
                  </a:lnTo>
                  <a:close/>
                  <a:moveTo>
                    <a:pt x="4385" y="648"/>
                  </a:moveTo>
                  <a:lnTo>
                    <a:pt x="4329" y="648"/>
                  </a:lnTo>
                  <a:lnTo>
                    <a:pt x="4329" y="703"/>
                  </a:lnTo>
                  <a:lnTo>
                    <a:pt x="4385" y="703"/>
                  </a:lnTo>
                  <a:lnTo>
                    <a:pt x="4385" y="648"/>
                  </a:lnTo>
                  <a:close/>
                  <a:moveTo>
                    <a:pt x="4545" y="648"/>
                  </a:moveTo>
                  <a:lnTo>
                    <a:pt x="4490" y="648"/>
                  </a:lnTo>
                  <a:lnTo>
                    <a:pt x="4490" y="703"/>
                  </a:lnTo>
                  <a:lnTo>
                    <a:pt x="4545" y="703"/>
                  </a:lnTo>
                  <a:lnTo>
                    <a:pt x="4545" y="648"/>
                  </a:lnTo>
                  <a:close/>
                  <a:moveTo>
                    <a:pt x="4625" y="648"/>
                  </a:moveTo>
                  <a:lnTo>
                    <a:pt x="4569" y="648"/>
                  </a:lnTo>
                  <a:lnTo>
                    <a:pt x="4569" y="703"/>
                  </a:lnTo>
                  <a:lnTo>
                    <a:pt x="4625" y="703"/>
                  </a:lnTo>
                  <a:lnTo>
                    <a:pt x="4625" y="648"/>
                  </a:lnTo>
                  <a:close/>
                  <a:moveTo>
                    <a:pt x="4705" y="648"/>
                  </a:moveTo>
                  <a:lnTo>
                    <a:pt x="4650" y="648"/>
                  </a:lnTo>
                  <a:lnTo>
                    <a:pt x="4650" y="703"/>
                  </a:lnTo>
                  <a:lnTo>
                    <a:pt x="4705" y="703"/>
                  </a:lnTo>
                  <a:lnTo>
                    <a:pt x="4705" y="648"/>
                  </a:lnTo>
                  <a:close/>
                  <a:moveTo>
                    <a:pt x="4785" y="648"/>
                  </a:moveTo>
                  <a:lnTo>
                    <a:pt x="4730" y="648"/>
                  </a:lnTo>
                  <a:lnTo>
                    <a:pt x="4730" y="703"/>
                  </a:lnTo>
                  <a:lnTo>
                    <a:pt x="4785" y="703"/>
                  </a:lnTo>
                  <a:lnTo>
                    <a:pt x="4785" y="648"/>
                  </a:lnTo>
                  <a:close/>
                  <a:moveTo>
                    <a:pt x="4866" y="648"/>
                  </a:moveTo>
                  <a:lnTo>
                    <a:pt x="4810" y="648"/>
                  </a:lnTo>
                  <a:lnTo>
                    <a:pt x="4810" y="703"/>
                  </a:lnTo>
                  <a:lnTo>
                    <a:pt x="4866" y="703"/>
                  </a:lnTo>
                  <a:lnTo>
                    <a:pt x="4866" y="648"/>
                  </a:lnTo>
                  <a:close/>
                  <a:moveTo>
                    <a:pt x="5186" y="648"/>
                  </a:moveTo>
                  <a:lnTo>
                    <a:pt x="5131" y="648"/>
                  </a:lnTo>
                  <a:lnTo>
                    <a:pt x="5131" y="703"/>
                  </a:lnTo>
                  <a:lnTo>
                    <a:pt x="5186" y="703"/>
                  </a:lnTo>
                  <a:lnTo>
                    <a:pt x="5186" y="648"/>
                  </a:lnTo>
                  <a:close/>
                  <a:moveTo>
                    <a:pt x="5266" y="648"/>
                  </a:moveTo>
                  <a:lnTo>
                    <a:pt x="5211" y="648"/>
                  </a:lnTo>
                  <a:lnTo>
                    <a:pt x="5211" y="703"/>
                  </a:lnTo>
                  <a:lnTo>
                    <a:pt x="5266" y="703"/>
                  </a:lnTo>
                  <a:lnTo>
                    <a:pt x="5266" y="648"/>
                  </a:lnTo>
                  <a:close/>
                  <a:moveTo>
                    <a:pt x="5347" y="648"/>
                  </a:moveTo>
                  <a:lnTo>
                    <a:pt x="5291" y="648"/>
                  </a:lnTo>
                  <a:lnTo>
                    <a:pt x="5291" y="703"/>
                  </a:lnTo>
                  <a:lnTo>
                    <a:pt x="5347" y="703"/>
                  </a:lnTo>
                  <a:lnTo>
                    <a:pt x="5347" y="648"/>
                  </a:lnTo>
                  <a:close/>
                  <a:moveTo>
                    <a:pt x="5426" y="648"/>
                  </a:moveTo>
                  <a:lnTo>
                    <a:pt x="5371" y="648"/>
                  </a:lnTo>
                  <a:lnTo>
                    <a:pt x="5371" y="703"/>
                  </a:lnTo>
                  <a:lnTo>
                    <a:pt x="5426" y="703"/>
                  </a:lnTo>
                  <a:lnTo>
                    <a:pt x="5426" y="648"/>
                  </a:lnTo>
                  <a:close/>
                  <a:moveTo>
                    <a:pt x="5507" y="648"/>
                  </a:moveTo>
                  <a:lnTo>
                    <a:pt x="5452" y="648"/>
                  </a:lnTo>
                  <a:lnTo>
                    <a:pt x="5452" y="703"/>
                  </a:lnTo>
                  <a:lnTo>
                    <a:pt x="5507" y="703"/>
                  </a:lnTo>
                  <a:lnTo>
                    <a:pt x="5507" y="648"/>
                  </a:lnTo>
                  <a:close/>
                  <a:moveTo>
                    <a:pt x="5587" y="648"/>
                  </a:moveTo>
                  <a:lnTo>
                    <a:pt x="5531" y="648"/>
                  </a:lnTo>
                  <a:lnTo>
                    <a:pt x="5531" y="703"/>
                  </a:lnTo>
                  <a:lnTo>
                    <a:pt x="5587" y="703"/>
                  </a:lnTo>
                  <a:lnTo>
                    <a:pt x="5587" y="648"/>
                  </a:lnTo>
                  <a:close/>
                  <a:moveTo>
                    <a:pt x="5667" y="648"/>
                  </a:moveTo>
                  <a:lnTo>
                    <a:pt x="5612" y="648"/>
                  </a:lnTo>
                  <a:lnTo>
                    <a:pt x="5612" y="703"/>
                  </a:lnTo>
                  <a:lnTo>
                    <a:pt x="5667" y="703"/>
                  </a:lnTo>
                  <a:lnTo>
                    <a:pt x="5667" y="648"/>
                  </a:lnTo>
                  <a:close/>
                  <a:moveTo>
                    <a:pt x="5747" y="648"/>
                  </a:moveTo>
                  <a:lnTo>
                    <a:pt x="5692" y="648"/>
                  </a:lnTo>
                  <a:lnTo>
                    <a:pt x="5692" y="703"/>
                  </a:lnTo>
                  <a:lnTo>
                    <a:pt x="5747" y="703"/>
                  </a:lnTo>
                  <a:lnTo>
                    <a:pt x="5747" y="648"/>
                  </a:lnTo>
                  <a:close/>
                  <a:moveTo>
                    <a:pt x="5828" y="648"/>
                  </a:moveTo>
                  <a:lnTo>
                    <a:pt x="5772" y="648"/>
                  </a:lnTo>
                  <a:lnTo>
                    <a:pt x="5772" y="703"/>
                  </a:lnTo>
                  <a:lnTo>
                    <a:pt x="5828" y="703"/>
                  </a:lnTo>
                  <a:lnTo>
                    <a:pt x="5828" y="648"/>
                  </a:lnTo>
                  <a:close/>
                  <a:moveTo>
                    <a:pt x="5907" y="648"/>
                  </a:moveTo>
                  <a:lnTo>
                    <a:pt x="5852" y="648"/>
                  </a:lnTo>
                  <a:lnTo>
                    <a:pt x="5852" y="703"/>
                  </a:lnTo>
                  <a:lnTo>
                    <a:pt x="5907" y="703"/>
                  </a:lnTo>
                  <a:lnTo>
                    <a:pt x="5907" y="648"/>
                  </a:lnTo>
                  <a:close/>
                  <a:moveTo>
                    <a:pt x="55" y="566"/>
                  </a:moveTo>
                  <a:lnTo>
                    <a:pt x="0" y="566"/>
                  </a:lnTo>
                  <a:lnTo>
                    <a:pt x="0" y="622"/>
                  </a:lnTo>
                  <a:lnTo>
                    <a:pt x="55" y="622"/>
                  </a:lnTo>
                  <a:lnTo>
                    <a:pt x="55" y="566"/>
                  </a:lnTo>
                  <a:close/>
                  <a:moveTo>
                    <a:pt x="136" y="566"/>
                  </a:moveTo>
                  <a:lnTo>
                    <a:pt x="80" y="566"/>
                  </a:lnTo>
                  <a:lnTo>
                    <a:pt x="80" y="622"/>
                  </a:lnTo>
                  <a:lnTo>
                    <a:pt x="136" y="622"/>
                  </a:lnTo>
                  <a:lnTo>
                    <a:pt x="136" y="566"/>
                  </a:lnTo>
                  <a:close/>
                  <a:moveTo>
                    <a:pt x="216" y="566"/>
                  </a:moveTo>
                  <a:lnTo>
                    <a:pt x="160" y="566"/>
                  </a:lnTo>
                  <a:lnTo>
                    <a:pt x="160" y="622"/>
                  </a:lnTo>
                  <a:lnTo>
                    <a:pt x="216" y="622"/>
                  </a:lnTo>
                  <a:lnTo>
                    <a:pt x="216" y="566"/>
                  </a:lnTo>
                  <a:close/>
                  <a:moveTo>
                    <a:pt x="296" y="566"/>
                  </a:moveTo>
                  <a:lnTo>
                    <a:pt x="241" y="566"/>
                  </a:lnTo>
                  <a:lnTo>
                    <a:pt x="241" y="622"/>
                  </a:lnTo>
                  <a:lnTo>
                    <a:pt x="296" y="622"/>
                  </a:lnTo>
                  <a:lnTo>
                    <a:pt x="296" y="566"/>
                  </a:lnTo>
                  <a:close/>
                  <a:moveTo>
                    <a:pt x="376" y="566"/>
                  </a:moveTo>
                  <a:lnTo>
                    <a:pt x="320" y="566"/>
                  </a:lnTo>
                  <a:lnTo>
                    <a:pt x="320" y="622"/>
                  </a:lnTo>
                  <a:lnTo>
                    <a:pt x="376" y="622"/>
                  </a:lnTo>
                  <a:lnTo>
                    <a:pt x="376" y="566"/>
                  </a:lnTo>
                  <a:close/>
                  <a:moveTo>
                    <a:pt x="457" y="566"/>
                  </a:moveTo>
                  <a:lnTo>
                    <a:pt x="401" y="566"/>
                  </a:lnTo>
                  <a:lnTo>
                    <a:pt x="401" y="622"/>
                  </a:lnTo>
                  <a:lnTo>
                    <a:pt x="457" y="622"/>
                  </a:lnTo>
                  <a:lnTo>
                    <a:pt x="457" y="566"/>
                  </a:lnTo>
                  <a:close/>
                  <a:moveTo>
                    <a:pt x="536" y="566"/>
                  </a:moveTo>
                  <a:lnTo>
                    <a:pt x="481" y="566"/>
                  </a:lnTo>
                  <a:lnTo>
                    <a:pt x="481" y="622"/>
                  </a:lnTo>
                  <a:lnTo>
                    <a:pt x="536" y="622"/>
                  </a:lnTo>
                  <a:lnTo>
                    <a:pt x="536" y="566"/>
                  </a:lnTo>
                  <a:close/>
                  <a:moveTo>
                    <a:pt x="617" y="566"/>
                  </a:moveTo>
                  <a:lnTo>
                    <a:pt x="561" y="566"/>
                  </a:lnTo>
                  <a:lnTo>
                    <a:pt x="561" y="622"/>
                  </a:lnTo>
                  <a:lnTo>
                    <a:pt x="617" y="622"/>
                  </a:lnTo>
                  <a:lnTo>
                    <a:pt x="617" y="566"/>
                  </a:lnTo>
                  <a:close/>
                  <a:moveTo>
                    <a:pt x="697" y="566"/>
                  </a:moveTo>
                  <a:lnTo>
                    <a:pt x="641" y="566"/>
                  </a:lnTo>
                  <a:lnTo>
                    <a:pt x="641" y="622"/>
                  </a:lnTo>
                  <a:lnTo>
                    <a:pt x="697" y="622"/>
                  </a:lnTo>
                  <a:lnTo>
                    <a:pt x="697" y="566"/>
                  </a:lnTo>
                  <a:close/>
                  <a:moveTo>
                    <a:pt x="777" y="566"/>
                  </a:moveTo>
                  <a:lnTo>
                    <a:pt x="722" y="566"/>
                  </a:lnTo>
                  <a:lnTo>
                    <a:pt x="722" y="622"/>
                  </a:lnTo>
                  <a:lnTo>
                    <a:pt x="777" y="622"/>
                  </a:lnTo>
                  <a:lnTo>
                    <a:pt x="777" y="566"/>
                  </a:lnTo>
                  <a:close/>
                  <a:moveTo>
                    <a:pt x="857" y="566"/>
                  </a:moveTo>
                  <a:lnTo>
                    <a:pt x="801" y="566"/>
                  </a:lnTo>
                  <a:lnTo>
                    <a:pt x="801" y="622"/>
                  </a:lnTo>
                  <a:lnTo>
                    <a:pt x="857" y="622"/>
                  </a:lnTo>
                  <a:lnTo>
                    <a:pt x="857" y="566"/>
                  </a:lnTo>
                  <a:close/>
                  <a:moveTo>
                    <a:pt x="938" y="566"/>
                  </a:moveTo>
                  <a:lnTo>
                    <a:pt x="882" y="566"/>
                  </a:lnTo>
                  <a:lnTo>
                    <a:pt x="882" y="622"/>
                  </a:lnTo>
                  <a:lnTo>
                    <a:pt x="938" y="622"/>
                  </a:lnTo>
                  <a:lnTo>
                    <a:pt x="938" y="566"/>
                  </a:lnTo>
                  <a:close/>
                  <a:moveTo>
                    <a:pt x="1018" y="566"/>
                  </a:moveTo>
                  <a:lnTo>
                    <a:pt x="962" y="566"/>
                  </a:lnTo>
                  <a:lnTo>
                    <a:pt x="962" y="622"/>
                  </a:lnTo>
                  <a:lnTo>
                    <a:pt x="1018" y="622"/>
                  </a:lnTo>
                  <a:lnTo>
                    <a:pt x="1018" y="566"/>
                  </a:lnTo>
                  <a:close/>
                  <a:moveTo>
                    <a:pt x="1098" y="566"/>
                  </a:moveTo>
                  <a:lnTo>
                    <a:pt x="1042" y="566"/>
                  </a:lnTo>
                  <a:lnTo>
                    <a:pt x="1042" y="622"/>
                  </a:lnTo>
                  <a:lnTo>
                    <a:pt x="1098" y="622"/>
                  </a:lnTo>
                  <a:lnTo>
                    <a:pt x="1098" y="566"/>
                  </a:lnTo>
                  <a:close/>
                  <a:moveTo>
                    <a:pt x="1258" y="566"/>
                  </a:moveTo>
                  <a:lnTo>
                    <a:pt x="1203" y="566"/>
                  </a:lnTo>
                  <a:lnTo>
                    <a:pt x="1203" y="622"/>
                  </a:lnTo>
                  <a:lnTo>
                    <a:pt x="1258" y="622"/>
                  </a:lnTo>
                  <a:lnTo>
                    <a:pt x="1258" y="566"/>
                  </a:lnTo>
                  <a:close/>
                  <a:moveTo>
                    <a:pt x="1339" y="566"/>
                  </a:moveTo>
                  <a:lnTo>
                    <a:pt x="1282" y="566"/>
                  </a:lnTo>
                  <a:lnTo>
                    <a:pt x="1282" y="622"/>
                  </a:lnTo>
                  <a:lnTo>
                    <a:pt x="1339" y="622"/>
                  </a:lnTo>
                  <a:lnTo>
                    <a:pt x="1339" y="566"/>
                  </a:lnTo>
                  <a:close/>
                  <a:moveTo>
                    <a:pt x="1418" y="566"/>
                  </a:moveTo>
                  <a:lnTo>
                    <a:pt x="1363" y="566"/>
                  </a:lnTo>
                  <a:lnTo>
                    <a:pt x="1363" y="622"/>
                  </a:lnTo>
                  <a:lnTo>
                    <a:pt x="1418" y="622"/>
                  </a:lnTo>
                  <a:lnTo>
                    <a:pt x="1418" y="566"/>
                  </a:lnTo>
                  <a:close/>
                  <a:moveTo>
                    <a:pt x="1499" y="566"/>
                  </a:moveTo>
                  <a:lnTo>
                    <a:pt x="1443" y="566"/>
                  </a:lnTo>
                  <a:lnTo>
                    <a:pt x="1443" y="622"/>
                  </a:lnTo>
                  <a:lnTo>
                    <a:pt x="1499" y="622"/>
                  </a:lnTo>
                  <a:lnTo>
                    <a:pt x="1499" y="566"/>
                  </a:lnTo>
                  <a:close/>
                  <a:moveTo>
                    <a:pt x="1579" y="566"/>
                  </a:moveTo>
                  <a:lnTo>
                    <a:pt x="1523" y="566"/>
                  </a:lnTo>
                  <a:lnTo>
                    <a:pt x="1523" y="622"/>
                  </a:lnTo>
                  <a:lnTo>
                    <a:pt x="1579" y="622"/>
                  </a:lnTo>
                  <a:lnTo>
                    <a:pt x="1579" y="566"/>
                  </a:lnTo>
                  <a:close/>
                  <a:moveTo>
                    <a:pt x="1659" y="566"/>
                  </a:moveTo>
                  <a:lnTo>
                    <a:pt x="1604" y="566"/>
                  </a:lnTo>
                  <a:lnTo>
                    <a:pt x="1604" y="622"/>
                  </a:lnTo>
                  <a:lnTo>
                    <a:pt x="1659" y="622"/>
                  </a:lnTo>
                  <a:lnTo>
                    <a:pt x="1659" y="566"/>
                  </a:lnTo>
                  <a:close/>
                  <a:moveTo>
                    <a:pt x="1739" y="566"/>
                  </a:moveTo>
                  <a:lnTo>
                    <a:pt x="1684" y="566"/>
                  </a:lnTo>
                  <a:lnTo>
                    <a:pt x="1684" y="622"/>
                  </a:lnTo>
                  <a:lnTo>
                    <a:pt x="1739" y="622"/>
                  </a:lnTo>
                  <a:lnTo>
                    <a:pt x="1739" y="566"/>
                  </a:lnTo>
                  <a:close/>
                  <a:moveTo>
                    <a:pt x="1820" y="566"/>
                  </a:moveTo>
                  <a:lnTo>
                    <a:pt x="1764" y="566"/>
                  </a:lnTo>
                  <a:lnTo>
                    <a:pt x="1764" y="622"/>
                  </a:lnTo>
                  <a:lnTo>
                    <a:pt x="1820" y="622"/>
                  </a:lnTo>
                  <a:lnTo>
                    <a:pt x="1820" y="566"/>
                  </a:lnTo>
                  <a:close/>
                  <a:moveTo>
                    <a:pt x="1899" y="566"/>
                  </a:moveTo>
                  <a:lnTo>
                    <a:pt x="1844" y="566"/>
                  </a:lnTo>
                  <a:lnTo>
                    <a:pt x="1844" y="622"/>
                  </a:lnTo>
                  <a:lnTo>
                    <a:pt x="1899" y="622"/>
                  </a:lnTo>
                  <a:lnTo>
                    <a:pt x="1899" y="566"/>
                  </a:lnTo>
                  <a:close/>
                  <a:moveTo>
                    <a:pt x="1980" y="566"/>
                  </a:moveTo>
                  <a:lnTo>
                    <a:pt x="1925" y="566"/>
                  </a:lnTo>
                  <a:lnTo>
                    <a:pt x="1925" y="622"/>
                  </a:lnTo>
                  <a:lnTo>
                    <a:pt x="1980" y="622"/>
                  </a:lnTo>
                  <a:lnTo>
                    <a:pt x="1980" y="566"/>
                  </a:lnTo>
                  <a:close/>
                  <a:moveTo>
                    <a:pt x="2060" y="566"/>
                  </a:moveTo>
                  <a:lnTo>
                    <a:pt x="2004" y="566"/>
                  </a:lnTo>
                  <a:lnTo>
                    <a:pt x="2004" y="622"/>
                  </a:lnTo>
                  <a:lnTo>
                    <a:pt x="2060" y="622"/>
                  </a:lnTo>
                  <a:lnTo>
                    <a:pt x="2060" y="566"/>
                  </a:lnTo>
                  <a:close/>
                  <a:moveTo>
                    <a:pt x="2140" y="566"/>
                  </a:moveTo>
                  <a:lnTo>
                    <a:pt x="2085" y="566"/>
                  </a:lnTo>
                  <a:lnTo>
                    <a:pt x="2085" y="622"/>
                  </a:lnTo>
                  <a:lnTo>
                    <a:pt x="2140" y="622"/>
                  </a:lnTo>
                  <a:lnTo>
                    <a:pt x="2140" y="566"/>
                  </a:lnTo>
                  <a:close/>
                  <a:moveTo>
                    <a:pt x="2220" y="566"/>
                  </a:moveTo>
                  <a:lnTo>
                    <a:pt x="2165" y="566"/>
                  </a:lnTo>
                  <a:lnTo>
                    <a:pt x="2165" y="622"/>
                  </a:lnTo>
                  <a:lnTo>
                    <a:pt x="2220" y="622"/>
                  </a:lnTo>
                  <a:lnTo>
                    <a:pt x="2220" y="566"/>
                  </a:lnTo>
                  <a:close/>
                  <a:moveTo>
                    <a:pt x="2301" y="566"/>
                  </a:moveTo>
                  <a:lnTo>
                    <a:pt x="2245" y="566"/>
                  </a:lnTo>
                  <a:lnTo>
                    <a:pt x="2245" y="622"/>
                  </a:lnTo>
                  <a:lnTo>
                    <a:pt x="2301" y="622"/>
                  </a:lnTo>
                  <a:lnTo>
                    <a:pt x="2301" y="566"/>
                  </a:lnTo>
                  <a:close/>
                  <a:moveTo>
                    <a:pt x="2380" y="566"/>
                  </a:moveTo>
                  <a:lnTo>
                    <a:pt x="2325" y="566"/>
                  </a:lnTo>
                  <a:lnTo>
                    <a:pt x="2325" y="622"/>
                  </a:lnTo>
                  <a:lnTo>
                    <a:pt x="2380" y="622"/>
                  </a:lnTo>
                  <a:lnTo>
                    <a:pt x="2380" y="566"/>
                  </a:lnTo>
                  <a:close/>
                  <a:moveTo>
                    <a:pt x="2461" y="566"/>
                  </a:moveTo>
                  <a:lnTo>
                    <a:pt x="2406" y="566"/>
                  </a:lnTo>
                  <a:lnTo>
                    <a:pt x="2406" y="622"/>
                  </a:lnTo>
                  <a:lnTo>
                    <a:pt x="2461" y="622"/>
                  </a:lnTo>
                  <a:lnTo>
                    <a:pt x="2461" y="566"/>
                  </a:lnTo>
                  <a:close/>
                  <a:moveTo>
                    <a:pt x="2541" y="566"/>
                  </a:moveTo>
                  <a:lnTo>
                    <a:pt x="2485" y="566"/>
                  </a:lnTo>
                  <a:lnTo>
                    <a:pt x="2485" y="622"/>
                  </a:lnTo>
                  <a:lnTo>
                    <a:pt x="2541" y="622"/>
                  </a:lnTo>
                  <a:lnTo>
                    <a:pt x="2541" y="566"/>
                  </a:lnTo>
                  <a:close/>
                  <a:moveTo>
                    <a:pt x="2621" y="566"/>
                  </a:moveTo>
                  <a:lnTo>
                    <a:pt x="2566" y="566"/>
                  </a:lnTo>
                  <a:lnTo>
                    <a:pt x="2566" y="622"/>
                  </a:lnTo>
                  <a:lnTo>
                    <a:pt x="2621" y="622"/>
                  </a:lnTo>
                  <a:lnTo>
                    <a:pt x="2621" y="566"/>
                  </a:lnTo>
                  <a:close/>
                  <a:moveTo>
                    <a:pt x="2701" y="566"/>
                  </a:moveTo>
                  <a:lnTo>
                    <a:pt x="2646" y="566"/>
                  </a:lnTo>
                  <a:lnTo>
                    <a:pt x="2646" y="622"/>
                  </a:lnTo>
                  <a:lnTo>
                    <a:pt x="2701" y="622"/>
                  </a:lnTo>
                  <a:lnTo>
                    <a:pt x="2701" y="566"/>
                  </a:lnTo>
                  <a:close/>
                  <a:moveTo>
                    <a:pt x="4064" y="566"/>
                  </a:moveTo>
                  <a:lnTo>
                    <a:pt x="4009" y="566"/>
                  </a:lnTo>
                  <a:lnTo>
                    <a:pt x="4009" y="622"/>
                  </a:lnTo>
                  <a:lnTo>
                    <a:pt x="4064" y="622"/>
                  </a:lnTo>
                  <a:lnTo>
                    <a:pt x="4064" y="566"/>
                  </a:lnTo>
                  <a:close/>
                  <a:moveTo>
                    <a:pt x="4144" y="566"/>
                  </a:moveTo>
                  <a:lnTo>
                    <a:pt x="4088" y="566"/>
                  </a:lnTo>
                  <a:lnTo>
                    <a:pt x="4088" y="622"/>
                  </a:lnTo>
                  <a:lnTo>
                    <a:pt x="4144" y="622"/>
                  </a:lnTo>
                  <a:lnTo>
                    <a:pt x="4144" y="566"/>
                  </a:lnTo>
                  <a:close/>
                  <a:moveTo>
                    <a:pt x="4225" y="566"/>
                  </a:moveTo>
                  <a:lnTo>
                    <a:pt x="4169" y="566"/>
                  </a:lnTo>
                  <a:lnTo>
                    <a:pt x="4169" y="622"/>
                  </a:lnTo>
                  <a:lnTo>
                    <a:pt x="4225" y="622"/>
                  </a:lnTo>
                  <a:lnTo>
                    <a:pt x="4225" y="566"/>
                  </a:lnTo>
                  <a:close/>
                  <a:moveTo>
                    <a:pt x="4545" y="566"/>
                  </a:moveTo>
                  <a:lnTo>
                    <a:pt x="4490" y="566"/>
                  </a:lnTo>
                  <a:lnTo>
                    <a:pt x="4490" y="622"/>
                  </a:lnTo>
                  <a:lnTo>
                    <a:pt x="4545" y="622"/>
                  </a:lnTo>
                  <a:lnTo>
                    <a:pt x="4545" y="566"/>
                  </a:lnTo>
                  <a:close/>
                  <a:moveTo>
                    <a:pt x="4625" y="566"/>
                  </a:moveTo>
                  <a:lnTo>
                    <a:pt x="4569" y="566"/>
                  </a:lnTo>
                  <a:lnTo>
                    <a:pt x="4569" y="622"/>
                  </a:lnTo>
                  <a:lnTo>
                    <a:pt x="4625" y="622"/>
                  </a:lnTo>
                  <a:lnTo>
                    <a:pt x="4625" y="566"/>
                  </a:lnTo>
                  <a:close/>
                  <a:moveTo>
                    <a:pt x="4705" y="566"/>
                  </a:moveTo>
                  <a:lnTo>
                    <a:pt x="4650" y="566"/>
                  </a:lnTo>
                  <a:lnTo>
                    <a:pt x="4650" y="622"/>
                  </a:lnTo>
                  <a:lnTo>
                    <a:pt x="4705" y="622"/>
                  </a:lnTo>
                  <a:lnTo>
                    <a:pt x="4705" y="566"/>
                  </a:lnTo>
                  <a:close/>
                  <a:moveTo>
                    <a:pt x="5026" y="566"/>
                  </a:moveTo>
                  <a:lnTo>
                    <a:pt x="4971" y="566"/>
                  </a:lnTo>
                  <a:lnTo>
                    <a:pt x="4971" y="622"/>
                  </a:lnTo>
                  <a:lnTo>
                    <a:pt x="5026" y="622"/>
                  </a:lnTo>
                  <a:lnTo>
                    <a:pt x="5026" y="566"/>
                  </a:lnTo>
                  <a:close/>
                  <a:moveTo>
                    <a:pt x="5186" y="566"/>
                  </a:moveTo>
                  <a:lnTo>
                    <a:pt x="5131" y="566"/>
                  </a:lnTo>
                  <a:lnTo>
                    <a:pt x="5131" y="622"/>
                  </a:lnTo>
                  <a:lnTo>
                    <a:pt x="5186" y="622"/>
                  </a:lnTo>
                  <a:lnTo>
                    <a:pt x="5186" y="566"/>
                  </a:lnTo>
                  <a:close/>
                  <a:moveTo>
                    <a:pt x="5266" y="566"/>
                  </a:moveTo>
                  <a:lnTo>
                    <a:pt x="5211" y="566"/>
                  </a:lnTo>
                  <a:lnTo>
                    <a:pt x="5211" y="622"/>
                  </a:lnTo>
                  <a:lnTo>
                    <a:pt x="5266" y="622"/>
                  </a:lnTo>
                  <a:lnTo>
                    <a:pt x="5266" y="566"/>
                  </a:lnTo>
                  <a:close/>
                  <a:moveTo>
                    <a:pt x="5347" y="566"/>
                  </a:moveTo>
                  <a:lnTo>
                    <a:pt x="5291" y="566"/>
                  </a:lnTo>
                  <a:lnTo>
                    <a:pt x="5291" y="622"/>
                  </a:lnTo>
                  <a:lnTo>
                    <a:pt x="5347" y="622"/>
                  </a:lnTo>
                  <a:lnTo>
                    <a:pt x="5347" y="566"/>
                  </a:lnTo>
                  <a:close/>
                  <a:moveTo>
                    <a:pt x="5426" y="566"/>
                  </a:moveTo>
                  <a:lnTo>
                    <a:pt x="5371" y="566"/>
                  </a:lnTo>
                  <a:lnTo>
                    <a:pt x="5371" y="622"/>
                  </a:lnTo>
                  <a:lnTo>
                    <a:pt x="5426" y="622"/>
                  </a:lnTo>
                  <a:lnTo>
                    <a:pt x="5426" y="566"/>
                  </a:lnTo>
                  <a:close/>
                  <a:moveTo>
                    <a:pt x="5507" y="566"/>
                  </a:moveTo>
                  <a:lnTo>
                    <a:pt x="5452" y="566"/>
                  </a:lnTo>
                  <a:lnTo>
                    <a:pt x="5452" y="622"/>
                  </a:lnTo>
                  <a:lnTo>
                    <a:pt x="5507" y="622"/>
                  </a:lnTo>
                  <a:lnTo>
                    <a:pt x="5507" y="566"/>
                  </a:lnTo>
                  <a:close/>
                  <a:moveTo>
                    <a:pt x="5587" y="566"/>
                  </a:moveTo>
                  <a:lnTo>
                    <a:pt x="5531" y="566"/>
                  </a:lnTo>
                  <a:lnTo>
                    <a:pt x="5531" y="622"/>
                  </a:lnTo>
                  <a:lnTo>
                    <a:pt x="5587" y="622"/>
                  </a:lnTo>
                  <a:lnTo>
                    <a:pt x="5587" y="566"/>
                  </a:lnTo>
                  <a:close/>
                  <a:moveTo>
                    <a:pt x="5667" y="566"/>
                  </a:moveTo>
                  <a:lnTo>
                    <a:pt x="5612" y="566"/>
                  </a:lnTo>
                  <a:lnTo>
                    <a:pt x="5612" y="622"/>
                  </a:lnTo>
                  <a:lnTo>
                    <a:pt x="5667" y="622"/>
                  </a:lnTo>
                  <a:lnTo>
                    <a:pt x="5667" y="566"/>
                  </a:lnTo>
                  <a:close/>
                  <a:moveTo>
                    <a:pt x="5747" y="566"/>
                  </a:moveTo>
                  <a:lnTo>
                    <a:pt x="5692" y="566"/>
                  </a:lnTo>
                  <a:lnTo>
                    <a:pt x="5692" y="622"/>
                  </a:lnTo>
                  <a:lnTo>
                    <a:pt x="5747" y="622"/>
                  </a:lnTo>
                  <a:lnTo>
                    <a:pt x="5747" y="566"/>
                  </a:lnTo>
                  <a:close/>
                  <a:moveTo>
                    <a:pt x="5828" y="566"/>
                  </a:moveTo>
                  <a:lnTo>
                    <a:pt x="5772" y="566"/>
                  </a:lnTo>
                  <a:lnTo>
                    <a:pt x="5772" y="622"/>
                  </a:lnTo>
                  <a:lnTo>
                    <a:pt x="5828" y="622"/>
                  </a:lnTo>
                  <a:lnTo>
                    <a:pt x="5828" y="566"/>
                  </a:lnTo>
                  <a:close/>
                  <a:moveTo>
                    <a:pt x="5907" y="566"/>
                  </a:moveTo>
                  <a:lnTo>
                    <a:pt x="5852" y="566"/>
                  </a:lnTo>
                  <a:lnTo>
                    <a:pt x="5852" y="622"/>
                  </a:lnTo>
                  <a:lnTo>
                    <a:pt x="5907" y="622"/>
                  </a:lnTo>
                  <a:lnTo>
                    <a:pt x="5907" y="566"/>
                  </a:lnTo>
                  <a:close/>
                  <a:moveTo>
                    <a:pt x="55" y="485"/>
                  </a:moveTo>
                  <a:lnTo>
                    <a:pt x="0" y="485"/>
                  </a:lnTo>
                  <a:lnTo>
                    <a:pt x="0" y="542"/>
                  </a:lnTo>
                  <a:lnTo>
                    <a:pt x="55" y="542"/>
                  </a:lnTo>
                  <a:lnTo>
                    <a:pt x="55" y="485"/>
                  </a:lnTo>
                  <a:close/>
                  <a:moveTo>
                    <a:pt x="136" y="485"/>
                  </a:moveTo>
                  <a:lnTo>
                    <a:pt x="80" y="485"/>
                  </a:lnTo>
                  <a:lnTo>
                    <a:pt x="80" y="542"/>
                  </a:lnTo>
                  <a:lnTo>
                    <a:pt x="136" y="542"/>
                  </a:lnTo>
                  <a:lnTo>
                    <a:pt x="136" y="485"/>
                  </a:lnTo>
                  <a:close/>
                  <a:moveTo>
                    <a:pt x="216" y="485"/>
                  </a:moveTo>
                  <a:lnTo>
                    <a:pt x="160" y="485"/>
                  </a:lnTo>
                  <a:lnTo>
                    <a:pt x="160" y="542"/>
                  </a:lnTo>
                  <a:lnTo>
                    <a:pt x="216" y="542"/>
                  </a:lnTo>
                  <a:lnTo>
                    <a:pt x="216" y="485"/>
                  </a:lnTo>
                  <a:close/>
                  <a:moveTo>
                    <a:pt x="296" y="485"/>
                  </a:moveTo>
                  <a:lnTo>
                    <a:pt x="241" y="485"/>
                  </a:lnTo>
                  <a:lnTo>
                    <a:pt x="241" y="542"/>
                  </a:lnTo>
                  <a:lnTo>
                    <a:pt x="296" y="542"/>
                  </a:lnTo>
                  <a:lnTo>
                    <a:pt x="296" y="485"/>
                  </a:lnTo>
                  <a:close/>
                  <a:moveTo>
                    <a:pt x="376" y="485"/>
                  </a:moveTo>
                  <a:lnTo>
                    <a:pt x="320" y="485"/>
                  </a:lnTo>
                  <a:lnTo>
                    <a:pt x="320" y="542"/>
                  </a:lnTo>
                  <a:lnTo>
                    <a:pt x="376" y="542"/>
                  </a:lnTo>
                  <a:lnTo>
                    <a:pt x="376" y="485"/>
                  </a:lnTo>
                  <a:close/>
                  <a:moveTo>
                    <a:pt x="457" y="485"/>
                  </a:moveTo>
                  <a:lnTo>
                    <a:pt x="401" y="485"/>
                  </a:lnTo>
                  <a:lnTo>
                    <a:pt x="401" y="542"/>
                  </a:lnTo>
                  <a:lnTo>
                    <a:pt x="457" y="542"/>
                  </a:lnTo>
                  <a:lnTo>
                    <a:pt x="457" y="485"/>
                  </a:lnTo>
                  <a:close/>
                  <a:moveTo>
                    <a:pt x="697" y="485"/>
                  </a:moveTo>
                  <a:lnTo>
                    <a:pt x="641" y="485"/>
                  </a:lnTo>
                  <a:lnTo>
                    <a:pt x="641" y="542"/>
                  </a:lnTo>
                  <a:lnTo>
                    <a:pt x="697" y="542"/>
                  </a:lnTo>
                  <a:lnTo>
                    <a:pt x="697" y="485"/>
                  </a:lnTo>
                  <a:close/>
                  <a:moveTo>
                    <a:pt x="777" y="485"/>
                  </a:moveTo>
                  <a:lnTo>
                    <a:pt x="722" y="485"/>
                  </a:lnTo>
                  <a:lnTo>
                    <a:pt x="722" y="542"/>
                  </a:lnTo>
                  <a:lnTo>
                    <a:pt x="777" y="542"/>
                  </a:lnTo>
                  <a:lnTo>
                    <a:pt x="777" y="485"/>
                  </a:lnTo>
                  <a:close/>
                  <a:moveTo>
                    <a:pt x="857" y="485"/>
                  </a:moveTo>
                  <a:lnTo>
                    <a:pt x="801" y="485"/>
                  </a:lnTo>
                  <a:lnTo>
                    <a:pt x="801" y="542"/>
                  </a:lnTo>
                  <a:lnTo>
                    <a:pt x="857" y="542"/>
                  </a:lnTo>
                  <a:lnTo>
                    <a:pt x="857" y="485"/>
                  </a:lnTo>
                  <a:close/>
                  <a:moveTo>
                    <a:pt x="938" y="485"/>
                  </a:moveTo>
                  <a:lnTo>
                    <a:pt x="882" y="485"/>
                  </a:lnTo>
                  <a:lnTo>
                    <a:pt x="882" y="542"/>
                  </a:lnTo>
                  <a:lnTo>
                    <a:pt x="938" y="542"/>
                  </a:lnTo>
                  <a:lnTo>
                    <a:pt x="938" y="485"/>
                  </a:lnTo>
                  <a:close/>
                  <a:moveTo>
                    <a:pt x="1018" y="485"/>
                  </a:moveTo>
                  <a:lnTo>
                    <a:pt x="962" y="485"/>
                  </a:lnTo>
                  <a:lnTo>
                    <a:pt x="962" y="542"/>
                  </a:lnTo>
                  <a:lnTo>
                    <a:pt x="1018" y="542"/>
                  </a:lnTo>
                  <a:lnTo>
                    <a:pt x="1018" y="485"/>
                  </a:lnTo>
                  <a:close/>
                  <a:moveTo>
                    <a:pt x="1098" y="485"/>
                  </a:moveTo>
                  <a:lnTo>
                    <a:pt x="1042" y="485"/>
                  </a:lnTo>
                  <a:lnTo>
                    <a:pt x="1042" y="542"/>
                  </a:lnTo>
                  <a:lnTo>
                    <a:pt x="1098" y="542"/>
                  </a:lnTo>
                  <a:lnTo>
                    <a:pt x="1098" y="485"/>
                  </a:lnTo>
                  <a:close/>
                  <a:moveTo>
                    <a:pt x="1178" y="485"/>
                  </a:moveTo>
                  <a:lnTo>
                    <a:pt x="1122" y="485"/>
                  </a:lnTo>
                  <a:lnTo>
                    <a:pt x="1122" y="542"/>
                  </a:lnTo>
                  <a:lnTo>
                    <a:pt x="1178" y="542"/>
                  </a:lnTo>
                  <a:lnTo>
                    <a:pt x="1178" y="485"/>
                  </a:lnTo>
                  <a:close/>
                  <a:moveTo>
                    <a:pt x="1258" y="485"/>
                  </a:moveTo>
                  <a:lnTo>
                    <a:pt x="1203" y="485"/>
                  </a:lnTo>
                  <a:lnTo>
                    <a:pt x="1203" y="542"/>
                  </a:lnTo>
                  <a:lnTo>
                    <a:pt x="1258" y="542"/>
                  </a:lnTo>
                  <a:lnTo>
                    <a:pt x="1258" y="485"/>
                  </a:lnTo>
                  <a:close/>
                  <a:moveTo>
                    <a:pt x="1339" y="485"/>
                  </a:moveTo>
                  <a:lnTo>
                    <a:pt x="1282" y="485"/>
                  </a:lnTo>
                  <a:lnTo>
                    <a:pt x="1282" y="542"/>
                  </a:lnTo>
                  <a:lnTo>
                    <a:pt x="1339" y="542"/>
                  </a:lnTo>
                  <a:lnTo>
                    <a:pt x="1339" y="485"/>
                  </a:lnTo>
                  <a:close/>
                  <a:moveTo>
                    <a:pt x="1418" y="485"/>
                  </a:moveTo>
                  <a:lnTo>
                    <a:pt x="1363" y="485"/>
                  </a:lnTo>
                  <a:lnTo>
                    <a:pt x="1363" y="542"/>
                  </a:lnTo>
                  <a:lnTo>
                    <a:pt x="1418" y="542"/>
                  </a:lnTo>
                  <a:lnTo>
                    <a:pt x="1418" y="485"/>
                  </a:lnTo>
                  <a:close/>
                  <a:moveTo>
                    <a:pt x="1499" y="485"/>
                  </a:moveTo>
                  <a:lnTo>
                    <a:pt x="1443" y="485"/>
                  </a:lnTo>
                  <a:lnTo>
                    <a:pt x="1443" y="542"/>
                  </a:lnTo>
                  <a:lnTo>
                    <a:pt x="1499" y="542"/>
                  </a:lnTo>
                  <a:lnTo>
                    <a:pt x="1499" y="485"/>
                  </a:lnTo>
                  <a:close/>
                  <a:moveTo>
                    <a:pt x="1579" y="485"/>
                  </a:moveTo>
                  <a:lnTo>
                    <a:pt x="1523" y="485"/>
                  </a:lnTo>
                  <a:lnTo>
                    <a:pt x="1523" y="542"/>
                  </a:lnTo>
                  <a:lnTo>
                    <a:pt x="1579" y="542"/>
                  </a:lnTo>
                  <a:lnTo>
                    <a:pt x="1579" y="485"/>
                  </a:lnTo>
                  <a:close/>
                  <a:moveTo>
                    <a:pt x="1659" y="485"/>
                  </a:moveTo>
                  <a:lnTo>
                    <a:pt x="1604" y="485"/>
                  </a:lnTo>
                  <a:lnTo>
                    <a:pt x="1604" y="542"/>
                  </a:lnTo>
                  <a:lnTo>
                    <a:pt x="1659" y="542"/>
                  </a:lnTo>
                  <a:lnTo>
                    <a:pt x="1659" y="485"/>
                  </a:lnTo>
                  <a:close/>
                  <a:moveTo>
                    <a:pt x="1739" y="485"/>
                  </a:moveTo>
                  <a:lnTo>
                    <a:pt x="1684" y="485"/>
                  </a:lnTo>
                  <a:lnTo>
                    <a:pt x="1684" y="542"/>
                  </a:lnTo>
                  <a:lnTo>
                    <a:pt x="1739" y="542"/>
                  </a:lnTo>
                  <a:lnTo>
                    <a:pt x="1739" y="485"/>
                  </a:lnTo>
                  <a:close/>
                  <a:moveTo>
                    <a:pt x="1820" y="485"/>
                  </a:moveTo>
                  <a:lnTo>
                    <a:pt x="1764" y="485"/>
                  </a:lnTo>
                  <a:lnTo>
                    <a:pt x="1764" y="542"/>
                  </a:lnTo>
                  <a:lnTo>
                    <a:pt x="1820" y="542"/>
                  </a:lnTo>
                  <a:lnTo>
                    <a:pt x="1820" y="485"/>
                  </a:lnTo>
                  <a:close/>
                  <a:moveTo>
                    <a:pt x="1899" y="485"/>
                  </a:moveTo>
                  <a:lnTo>
                    <a:pt x="1844" y="485"/>
                  </a:lnTo>
                  <a:lnTo>
                    <a:pt x="1844" y="542"/>
                  </a:lnTo>
                  <a:lnTo>
                    <a:pt x="1899" y="542"/>
                  </a:lnTo>
                  <a:lnTo>
                    <a:pt x="1899" y="485"/>
                  </a:lnTo>
                  <a:close/>
                  <a:moveTo>
                    <a:pt x="1980" y="485"/>
                  </a:moveTo>
                  <a:lnTo>
                    <a:pt x="1925" y="485"/>
                  </a:lnTo>
                  <a:lnTo>
                    <a:pt x="1925" y="542"/>
                  </a:lnTo>
                  <a:lnTo>
                    <a:pt x="1980" y="542"/>
                  </a:lnTo>
                  <a:lnTo>
                    <a:pt x="1980" y="485"/>
                  </a:lnTo>
                  <a:close/>
                  <a:moveTo>
                    <a:pt x="2060" y="485"/>
                  </a:moveTo>
                  <a:lnTo>
                    <a:pt x="2004" y="485"/>
                  </a:lnTo>
                  <a:lnTo>
                    <a:pt x="2004" y="542"/>
                  </a:lnTo>
                  <a:lnTo>
                    <a:pt x="2060" y="542"/>
                  </a:lnTo>
                  <a:lnTo>
                    <a:pt x="2060" y="485"/>
                  </a:lnTo>
                  <a:close/>
                  <a:moveTo>
                    <a:pt x="2140" y="485"/>
                  </a:moveTo>
                  <a:lnTo>
                    <a:pt x="2085" y="485"/>
                  </a:lnTo>
                  <a:lnTo>
                    <a:pt x="2085" y="542"/>
                  </a:lnTo>
                  <a:lnTo>
                    <a:pt x="2140" y="542"/>
                  </a:lnTo>
                  <a:lnTo>
                    <a:pt x="2140" y="485"/>
                  </a:lnTo>
                  <a:close/>
                  <a:moveTo>
                    <a:pt x="2220" y="485"/>
                  </a:moveTo>
                  <a:lnTo>
                    <a:pt x="2165" y="485"/>
                  </a:lnTo>
                  <a:lnTo>
                    <a:pt x="2165" y="542"/>
                  </a:lnTo>
                  <a:lnTo>
                    <a:pt x="2220" y="542"/>
                  </a:lnTo>
                  <a:lnTo>
                    <a:pt x="2220" y="485"/>
                  </a:lnTo>
                  <a:close/>
                  <a:moveTo>
                    <a:pt x="2301" y="485"/>
                  </a:moveTo>
                  <a:lnTo>
                    <a:pt x="2245" y="485"/>
                  </a:lnTo>
                  <a:lnTo>
                    <a:pt x="2245" y="542"/>
                  </a:lnTo>
                  <a:lnTo>
                    <a:pt x="2301" y="542"/>
                  </a:lnTo>
                  <a:lnTo>
                    <a:pt x="2301" y="485"/>
                  </a:lnTo>
                  <a:close/>
                  <a:moveTo>
                    <a:pt x="2380" y="485"/>
                  </a:moveTo>
                  <a:lnTo>
                    <a:pt x="2325" y="485"/>
                  </a:lnTo>
                  <a:lnTo>
                    <a:pt x="2325" y="542"/>
                  </a:lnTo>
                  <a:lnTo>
                    <a:pt x="2380" y="542"/>
                  </a:lnTo>
                  <a:lnTo>
                    <a:pt x="2380" y="485"/>
                  </a:lnTo>
                  <a:close/>
                  <a:moveTo>
                    <a:pt x="2461" y="485"/>
                  </a:moveTo>
                  <a:lnTo>
                    <a:pt x="2406" y="485"/>
                  </a:lnTo>
                  <a:lnTo>
                    <a:pt x="2406" y="542"/>
                  </a:lnTo>
                  <a:lnTo>
                    <a:pt x="2461" y="542"/>
                  </a:lnTo>
                  <a:lnTo>
                    <a:pt x="2461" y="485"/>
                  </a:lnTo>
                  <a:close/>
                  <a:moveTo>
                    <a:pt x="2541" y="485"/>
                  </a:moveTo>
                  <a:lnTo>
                    <a:pt x="2485" y="485"/>
                  </a:lnTo>
                  <a:lnTo>
                    <a:pt x="2485" y="542"/>
                  </a:lnTo>
                  <a:lnTo>
                    <a:pt x="2541" y="542"/>
                  </a:lnTo>
                  <a:lnTo>
                    <a:pt x="2541" y="485"/>
                  </a:lnTo>
                  <a:close/>
                  <a:moveTo>
                    <a:pt x="4064" y="485"/>
                  </a:moveTo>
                  <a:lnTo>
                    <a:pt x="4009" y="485"/>
                  </a:lnTo>
                  <a:lnTo>
                    <a:pt x="4009" y="542"/>
                  </a:lnTo>
                  <a:lnTo>
                    <a:pt x="4064" y="542"/>
                  </a:lnTo>
                  <a:lnTo>
                    <a:pt x="4064" y="485"/>
                  </a:lnTo>
                  <a:close/>
                  <a:moveTo>
                    <a:pt x="4304" y="485"/>
                  </a:moveTo>
                  <a:lnTo>
                    <a:pt x="4249" y="485"/>
                  </a:lnTo>
                  <a:lnTo>
                    <a:pt x="4249" y="542"/>
                  </a:lnTo>
                  <a:lnTo>
                    <a:pt x="4304" y="542"/>
                  </a:lnTo>
                  <a:lnTo>
                    <a:pt x="4304" y="485"/>
                  </a:lnTo>
                  <a:close/>
                  <a:moveTo>
                    <a:pt x="4465" y="485"/>
                  </a:moveTo>
                  <a:lnTo>
                    <a:pt x="4409" y="485"/>
                  </a:lnTo>
                  <a:lnTo>
                    <a:pt x="4409" y="542"/>
                  </a:lnTo>
                  <a:lnTo>
                    <a:pt x="4465" y="542"/>
                  </a:lnTo>
                  <a:lnTo>
                    <a:pt x="4465" y="485"/>
                  </a:lnTo>
                  <a:close/>
                  <a:moveTo>
                    <a:pt x="4545" y="485"/>
                  </a:moveTo>
                  <a:lnTo>
                    <a:pt x="4490" y="485"/>
                  </a:lnTo>
                  <a:lnTo>
                    <a:pt x="4490" y="542"/>
                  </a:lnTo>
                  <a:lnTo>
                    <a:pt x="4545" y="542"/>
                  </a:lnTo>
                  <a:lnTo>
                    <a:pt x="4545" y="485"/>
                  </a:lnTo>
                  <a:close/>
                  <a:moveTo>
                    <a:pt x="4625" y="485"/>
                  </a:moveTo>
                  <a:lnTo>
                    <a:pt x="4569" y="485"/>
                  </a:lnTo>
                  <a:lnTo>
                    <a:pt x="4569" y="542"/>
                  </a:lnTo>
                  <a:lnTo>
                    <a:pt x="4625" y="542"/>
                  </a:lnTo>
                  <a:lnTo>
                    <a:pt x="4625" y="485"/>
                  </a:lnTo>
                  <a:close/>
                  <a:moveTo>
                    <a:pt x="4785" y="485"/>
                  </a:moveTo>
                  <a:lnTo>
                    <a:pt x="4730" y="485"/>
                  </a:lnTo>
                  <a:lnTo>
                    <a:pt x="4730" y="542"/>
                  </a:lnTo>
                  <a:lnTo>
                    <a:pt x="4785" y="542"/>
                  </a:lnTo>
                  <a:lnTo>
                    <a:pt x="4785" y="485"/>
                  </a:lnTo>
                  <a:close/>
                  <a:moveTo>
                    <a:pt x="4945" y="485"/>
                  </a:moveTo>
                  <a:lnTo>
                    <a:pt x="4890" y="485"/>
                  </a:lnTo>
                  <a:lnTo>
                    <a:pt x="4890" y="542"/>
                  </a:lnTo>
                  <a:lnTo>
                    <a:pt x="4945" y="542"/>
                  </a:lnTo>
                  <a:lnTo>
                    <a:pt x="4945" y="485"/>
                  </a:lnTo>
                  <a:close/>
                  <a:moveTo>
                    <a:pt x="5026" y="485"/>
                  </a:moveTo>
                  <a:lnTo>
                    <a:pt x="4971" y="485"/>
                  </a:lnTo>
                  <a:lnTo>
                    <a:pt x="4971" y="542"/>
                  </a:lnTo>
                  <a:lnTo>
                    <a:pt x="5026" y="542"/>
                  </a:lnTo>
                  <a:lnTo>
                    <a:pt x="5026" y="485"/>
                  </a:lnTo>
                  <a:close/>
                  <a:moveTo>
                    <a:pt x="5106" y="485"/>
                  </a:moveTo>
                  <a:lnTo>
                    <a:pt x="5050" y="485"/>
                  </a:lnTo>
                  <a:lnTo>
                    <a:pt x="5050" y="542"/>
                  </a:lnTo>
                  <a:lnTo>
                    <a:pt x="5106" y="542"/>
                  </a:lnTo>
                  <a:lnTo>
                    <a:pt x="5106" y="485"/>
                  </a:lnTo>
                  <a:close/>
                  <a:moveTo>
                    <a:pt x="5186" y="485"/>
                  </a:moveTo>
                  <a:lnTo>
                    <a:pt x="5131" y="485"/>
                  </a:lnTo>
                  <a:lnTo>
                    <a:pt x="5131" y="542"/>
                  </a:lnTo>
                  <a:lnTo>
                    <a:pt x="5186" y="542"/>
                  </a:lnTo>
                  <a:lnTo>
                    <a:pt x="5186" y="485"/>
                  </a:lnTo>
                  <a:close/>
                  <a:moveTo>
                    <a:pt x="5266" y="485"/>
                  </a:moveTo>
                  <a:lnTo>
                    <a:pt x="5211" y="485"/>
                  </a:lnTo>
                  <a:lnTo>
                    <a:pt x="5211" y="542"/>
                  </a:lnTo>
                  <a:lnTo>
                    <a:pt x="5266" y="542"/>
                  </a:lnTo>
                  <a:lnTo>
                    <a:pt x="5266" y="485"/>
                  </a:lnTo>
                  <a:close/>
                  <a:moveTo>
                    <a:pt x="5347" y="485"/>
                  </a:moveTo>
                  <a:lnTo>
                    <a:pt x="5291" y="485"/>
                  </a:lnTo>
                  <a:lnTo>
                    <a:pt x="5291" y="542"/>
                  </a:lnTo>
                  <a:lnTo>
                    <a:pt x="5347" y="542"/>
                  </a:lnTo>
                  <a:lnTo>
                    <a:pt x="5347" y="485"/>
                  </a:lnTo>
                  <a:close/>
                  <a:moveTo>
                    <a:pt x="5426" y="485"/>
                  </a:moveTo>
                  <a:lnTo>
                    <a:pt x="5371" y="485"/>
                  </a:lnTo>
                  <a:lnTo>
                    <a:pt x="5371" y="542"/>
                  </a:lnTo>
                  <a:lnTo>
                    <a:pt x="5426" y="542"/>
                  </a:lnTo>
                  <a:lnTo>
                    <a:pt x="5426" y="485"/>
                  </a:lnTo>
                  <a:close/>
                  <a:moveTo>
                    <a:pt x="5507" y="485"/>
                  </a:moveTo>
                  <a:lnTo>
                    <a:pt x="5452" y="485"/>
                  </a:lnTo>
                  <a:lnTo>
                    <a:pt x="5452" y="542"/>
                  </a:lnTo>
                  <a:lnTo>
                    <a:pt x="5507" y="542"/>
                  </a:lnTo>
                  <a:lnTo>
                    <a:pt x="5507" y="485"/>
                  </a:lnTo>
                  <a:close/>
                  <a:moveTo>
                    <a:pt x="5587" y="485"/>
                  </a:moveTo>
                  <a:lnTo>
                    <a:pt x="5531" y="485"/>
                  </a:lnTo>
                  <a:lnTo>
                    <a:pt x="5531" y="542"/>
                  </a:lnTo>
                  <a:lnTo>
                    <a:pt x="5587" y="542"/>
                  </a:lnTo>
                  <a:lnTo>
                    <a:pt x="5587" y="485"/>
                  </a:lnTo>
                  <a:close/>
                  <a:moveTo>
                    <a:pt x="5667" y="485"/>
                  </a:moveTo>
                  <a:lnTo>
                    <a:pt x="5612" y="485"/>
                  </a:lnTo>
                  <a:lnTo>
                    <a:pt x="5612" y="542"/>
                  </a:lnTo>
                  <a:lnTo>
                    <a:pt x="5667" y="542"/>
                  </a:lnTo>
                  <a:lnTo>
                    <a:pt x="5667" y="485"/>
                  </a:lnTo>
                  <a:close/>
                  <a:moveTo>
                    <a:pt x="5747" y="485"/>
                  </a:moveTo>
                  <a:lnTo>
                    <a:pt x="5692" y="485"/>
                  </a:lnTo>
                  <a:lnTo>
                    <a:pt x="5692" y="542"/>
                  </a:lnTo>
                  <a:lnTo>
                    <a:pt x="5747" y="542"/>
                  </a:lnTo>
                  <a:lnTo>
                    <a:pt x="5747" y="485"/>
                  </a:lnTo>
                  <a:close/>
                  <a:moveTo>
                    <a:pt x="5828" y="485"/>
                  </a:moveTo>
                  <a:lnTo>
                    <a:pt x="5772" y="485"/>
                  </a:lnTo>
                  <a:lnTo>
                    <a:pt x="5772" y="542"/>
                  </a:lnTo>
                  <a:lnTo>
                    <a:pt x="5828" y="542"/>
                  </a:lnTo>
                  <a:lnTo>
                    <a:pt x="5828" y="485"/>
                  </a:lnTo>
                  <a:close/>
                  <a:moveTo>
                    <a:pt x="5907" y="485"/>
                  </a:moveTo>
                  <a:lnTo>
                    <a:pt x="5852" y="485"/>
                  </a:lnTo>
                  <a:lnTo>
                    <a:pt x="5852" y="542"/>
                  </a:lnTo>
                  <a:lnTo>
                    <a:pt x="5907" y="542"/>
                  </a:lnTo>
                  <a:lnTo>
                    <a:pt x="5907" y="485"/>
                  </a:lnTo>
                  <a:close/>
                  <a:moveTo>
                    <a:pt x="136" y="405"/>
                  </a:moveTo>
                  <a:lnTo>
                    <a:pt x="80" y="405"/>
                  </a:lnTo>
                  <a:lnTo>
                    <a:pt x="80" y="460"/>
                  </a:lnTo>
                  <a:lnTo>
                    <a:pt x="136" y="460"/>
                  </a:lnTo>
                  <a:lnTo>
                    <a:pt x="136" y="405"/>
                  </a:lnTo>
                  <a:close/>
                  <a:moveTo>
                    <a:pt x="216" y="405"/>
                  </a:moveTo>
                  <a:lnTo>
                    <a:pt x="160" y="405"/>
                  </a:lnTo>
                  <a:lnTo>
                    <a:pt x="160" y="460"/>
                  </a:lnTo>
                  <a:lnTo>
                    <a:pt x="216" y="460"/>
                  </a:lnTo>
                  <a:lnTo>
                    <a:pt x="216" y="405"/>
                  </a:lnTo>
                  <a:close/>
                  <a:moveTo>
                    <a:pt x="296" y="405"/>
                  </a:moveTo>
                  <a:lnTo>
                    <a:pt x="241" y="405"/>
                  </a:lnTo>
                  <a:lnTo>
                    <a:pt x="241" y="460"/>
                  </a:lnTo>
                  <a:lnTo>
                    <a:pt x="296" y="460"/>
                  </a:lnTo>
                  <a:lnTo>
                    <a:pt x="296" y="405"/>
                  </a:lnTo>
                  <a:close/>
                  <a:moveTo>
                    <a:pt x="376" y="405"/>
                  </a:moveTo>
                  <a:lnTo>
                    <a:pt x="320" y="405"/>
                  </a:lnTo>
                  <a:lnTo>
                    <a:pt x="320" y="460"/>
                  </a:lnTo>
                  <a:lnTo>
                    <a:pt x="376" y="460"/>
                  </a:lnTo>
                  <a:lnTo>
                    <a:pt x="376" y="405"/>
                  </a:lnTo>
                  <a:close/>
                  <a:moveTo>
                    <a:pt x="777" y="405"/>
                  </a:moveTo>
                  <a:lnTo>
                    <a:pt x="722" y="405"/>
                  </a:lnTo>
                  <a:lnTo>
                    <a:pt x="722" y="460"/>
                  </a:lnTo>
                  <a:lnTo>
                    <a:pt x="777" y="460"/>
                  </a:lnTo>
                  <a:lnTo>
                    <a:pt x="777" y="405"/>
                  </a:lnTo>
                  <a:close/>
                  <a:moveTo>
                    <a:pt x="857" y="405"/>
                  </a:moveTo>
                  <a:lnTo>
                    <a:pt x="801" y="405"/>
                  </a:lnTo>
                  <a:lnTo>
                    <a:pt x="801" y="460"/>
                  </a:lnTo>
                  <a:lnTo>
                    <a:pt x="857" y="460"/>
                  </a:lnTo>
                  <a:lnTo>
                    <a:pt x="857" y="405"/>
                  </a:lnTo>
                  <a:close/>
                  <a:moveTo>
                    <a:pt x="1098" y="405"/>
                  </a:moveTo>
                  <a:lnTo>
                    <a:pt x="1042" y="405"/>
                  </a:lnTo>
                  <a:lnTo>
                    <a:pt x="1042" y="460"/>
                  </a:lnTo>
                  <a:lnTo>
                    <a:pt x="1098" y="460"/>
                  </a:lnTo>
                  <a:lnTo>
                    <a:pt x="1098" y="405"/>
                  </a:lnTo>
                  <a:close/>
                  <a:moveTo>
                    <a:pt x="1178" y="405"/>
                  </a:moveTo>
                  <a:lnTo>
                    <a:pt x="1122" y="405"/>
                  </a:lnTo>
                  <a:lnTo>
                    <a:pt x="1122" y="460"/>
                  </a:lnTo>
                  <a:lnTo>
                    <a:pt x="1178" y="460"/>
                  </a:lnTo>
                  <a:lnTo>
                    <a:pt x="1178" y="405"/>
                  </a:lnTo>
                  <a:close/>
                  <a:moveTo>
                    <a:pt x="1258" y="405"/>
                  </a:moveTo>
                  <a:lnTo>
                    <a:pt x="1203" y="405"/>
                  </a:lnTo>
                  <a:lnTo>
                    <a:pt x="1203" y="460"/>
                  </a:lnTo>
                  <a:lnTo>
                    <a:pt x="1258" y="460"/>
                  </a:lnTo>
                  <a:lnTo>
                    <a:pt x="1258" y="405"/>
                  </a:lnTo>
                  <a:close/>
                  <a:moveTo>
                    <a:pt x="1339" y="405"/>
                  </a:moveTo>
                  <a:lnTo>
                    <a:pt x="1282" y="405"/>
                  </a:lnTo>
                  <a:lnTo>
                    <a:pt x="1282" y="460"/>
                  </a:lnTo>
                  <a:lnTo>
                    <a:pt x="1339" y="460"/>
                  </a:lnTo>
                  <a:lnTo>
                    <a:pt x="1339" y="405"/>
                  </a:lnTo>
                  <a:close/>
                  <a:moveTo>
                    <a:pt x="1418" y="405"/>
                  </a:moveTo>
                  <a:lnTo>
                    <a:pt x="1363" y="405"/>
                  </a:lnTo>
                  <a:lnTo>
                    <a:pt x="1363" y="460"/>
                  </a:lnTo>
                  <a:lnTo>
                    <a:pt x="1418" y="460"/>
                  </a:lnTo>
                  <a:lnTo>
                    <a:pt x="1418" y="405"/>
                  </a:lnTo>
                  <a:close/>
                  <a:moveTo>
                    <a:pt x="1499" y="405"/>
                  </a:moveTo>
                  <a:lnTo>
                    <a:pt x="1443" y="405"/>
                  </a:lnTo>
                  <a:lnTo>
                    <a:pt x="1443" y="460"/>
                  </a:lnTo>
                  <a:lnTo>
                    <a:pt x="1499" y="460"/>
                  </a:lnTo>
                  <a:lnTo>
                    <a:pt x="1499" y="405"/>
                  </a:lnTo>
                  <a:close/>
                  <a:moveTo>
                    <a:pt x="1579" y="405"/>
                  </a:moveTo>
                  <a:lnTo>
                    <a:pt x="1523" y="405"/>
                  </a:lnTo>
                  <a:lnTo>
                    <a:pt x="1523" y="460"/>
                  </a:lnTo>
                  <a:lnTo>
                    <a:pt x="1579" y="460"/>
                  </a:lnTo>
                  <a:lnTo>
                    <a:pt x="1579" y="405"/>
                  </a:lnTo>
                  <a:close/>
                  <a:moveTo>
                    <a:pt x="1659" y="405"/>
                  </a:moveTo>
                  <a:lnTo>
                    <a:pt x="1604" y="405"/>
                  </a:lnTo>
                  <a:lnTo>
                    <a:pt x="1604" y="460"/>
                  </a:lnTo>
                  <a:lnTo>
                    <a:pt x="1659" y="460"/>
                  </a:lnTo>
                  <a:lnTo>
                    <a:pt x="1659" y="405"/>
                  </a:lnTo>
                  <a:close/>
                  <a:moveTo>
                    <a:pt x="1739" y="405"/>
                  </a:moveTo>
                  <a:lnTo>
                    <a:pt x="1684" y="405"/>
                  </a:lnTo>
                  <a:lnTo>
                    <a:pt x="1684" y="460"/>
                  </a:lnTo>
                  <a:lnTo>
                    <a:pt x="1739" y="460"/>
                  </a:lnTo>
                  <a:lnTo>
                    <a:pt x="1739" y="405"/>
                  </a:lnTo>
                  <a:close/>
                  <a:moveTo>
                    <a:pt x="1820" y="405"/>
                  </a:moveTo>
                  <a:lnTo>
                    <a:pt x="1764" y="405"/>
                  </a:lnTo>
                  <a:lnTo>
                    <a:pt x="1764" y="460"/>
                  </a:lnTo>
                  <a:lnTo>
                    <a:pt x="1820" y="460"/>
                  </a:lnTo>
                  <a:lnTo>
                    <a:pt x="1820" y="405"/>
                  </a:lnTo>
                  <a:close/>
                  <a:moveTo>
                    <a:pt x="1899" y="405"/>
                  </a:moveTo>
                  <a:lnTo>
                    <a:pt x="1844" y="405"/>
                  </a:lnTo>
                  <a:lnTo>
                    <a:pt x="1844" y="460"/>
                  </a:lnTo>
                  <a:lnTo>
                    <a:pt x="1899" y="460"/>
                  </a:lnTo>
                  <a:lnTo>
                    <a:pt x="1899" y="405"/>
                  </a:lnTo>
                  <a:close/>
                  <a:moveTo>
                    <a:pt x="1980" y="405"/>
                  </a:moveTo>
                  <a:lnTo>
                    <a:pt x="1925" y="405"/>
                  </a:lnTo>
                  <a:lnTo>
                    <a:pt x="1925" y="460"/>
                  </a:lnTo>
                  <a:lnTo>
                    <a:pt x="1980" y="460"/>
                  </a:lnTo>
                  <a:lnTo>
                    <a:pt x="1980" y="405"/>
                  </a:lnTo>
                  <a:close/>
                  <a:moveTo>
                    <a:pt x="2060" y="405"/>
                  </a:moveTo>
                  <a:lnTo>
                    <a:pt x="2004" y="405"/>
                  </a:lnTo>
                  <a:lnTo>
                    <a:pt x="2004" y="460"/>
                  </a:lnTo>
                  <a:lnTo>
                    <a:pt x="2060" y="460"/>
                  </a:lnTo>
                  <a:lnTo>
                    <a:pt x="2060" y="405"/>
                  </a:lnTo>
                  <a:close/>
                  <a:moveTo>
                    <a:pt x="2140" y="405"/>
                  </a:moveTo>
                  <a:lnTo>
                    <a:pt x="2085" y="405"/>
                  </a:lnTo>
                  <a:lnTo>
                    <a:pt x="2085" y="460"/>
                  </a:lnTo>
                  <a:lnTo>
                    <a:pt x="2140" y="460"/>
                  </a:lnTo>
                  <a:lnTo>
                    <a:pt x="2140" y="405"/>
                  </a:lnTo>
                  <a:close/>
                  <a:moveTo>
                    <a:pt x="4144" y="405"/>
                  </a:moveTo>
                  <a:lnTo>
                    <a:pt x="4088" y="405"/>
                  </a:lnTo>
                  <a:lnTo>
                    <a:pt x="4088" y="460"/>
                  </a:lnTo>
                  <a:lnTo>
                    <a:pt x="4144" y="460"/>
                  </a:lnTo>
                  <a:lnTo>
                    <a:pt x="4144" y="405"/>
                  </a:lnTo>
                  <a:close/>
                  <a:moveTo>
                    <a:pt x="4225" y="405"/>
                  </a:moveTo>
                  <a:lnTo>
                    <a:pt x="4169" y="405"/>
                  </a:lnTo>
                  <a:lnTo>
                    <a:pt x="4169" y="460"/>
                  </a:lnTo>
                  <a:lnTo>
                    <a:pt x="4225" y="460"/>
                  </a:lnTo>
                  <a:lnTo>
                    <a:pt x="4225" y="405"/>
                  </a:lnTo>
                  <a:close/>
                  <a:moveTo>
                    <a:pt x="4304" y="405"/>
                  </a:moveTo>
                  <a:lnTo>
                    <a:pt x="4249" y="405"/>
                  </a:lnTo>
                  <a:lnTo>
                    <a:pt x="4249" y="460"/>
                  </a:lnTo>
                  <a:lnTo>
                    <a:pt x="4304" y="460"/>
                  </a:lnTo>
                  <a:lnTo>
                    <a:pt x="4304" y="405"/>
                  </a:lnTo>
                  <a:close/>
                  <a:moveTo>
                    <a:pt x="4465" y="405"/>
                  </a:moveTo>
                  <a:lnTo>
                    <a:pt x="4409" y="405"/>
                  </a:lnTo>
                  <a:lnTo>
                    <a:pt x="4409" y="460"/>
                  </a:lnTo>
                  <a:lnTo>
                    <a:pt x="4465" y="460"/>
                  </a:lnTo>
                  <a:lnTo>
                    <a:pt x="4465" y="405"/>
                  </a:lnTo>
                  <a:close/>
                  <a:moveTo>
                    <a:pt x="4545" y="405"/>
                  </a:moveTo>
                  <a:lnTo>
                    <a:pt x="4490" y="405"/>
                  </a:lnTo>
                  <a:lnTo>
                    <a:pt x="4490" y="460"/>
                  </a:lnTo>
                  <a:lnTo>
                    <a:pt x="4545" y="460"/>
                  </a:lnTo>
                  <a:lnTo>
                    <a:pt x="4545" y="405"/>
                  </a:lnTo>
                  <a:close/>
                  <a:moveTo>
                    <a:pt x="4785" y="405"/>
                  </a:moveTo>
                  <a:lnTo>
                    <a:pt x="4730" y="405"/>
                  </a:lnTo>
                  <a:lnTo>
                    <a:pt x="4730" y="460"/>
                  </a:lnTo>
                  <a:lnTo>
                    <a:pt x="4785" y="460"/>
                  </a:lnTo>
                  <a:lnTo>
                    <a:pt x="4785" y="405"/>
                  </a:lnTo>
                  <a:close/>
                  <a:moveTo>
                    <a:pt x="4866" y="405"/>
                  </a:moveTo>
                  <a:lnTo>
                    <a:pt x="4810" y="405"/>
                  </a:lnTo>
                  <a:lnTo>
                    <a:pt x="4810" y="460"/>
                  </a:lnTo>
                  <a:lnTo>
                    <a:pt x="4866" y="460"/>
                  </a:lnTo>
                  <a:lnTo>
                    <a:pt x="4866" y="405"/>
                  </a:lnTo>
                  <a:close/>
                  <a:moveTo>
                    <a:pt x="5106" y="405"/>
                  </a:moveTo>
                  <a:lnTo>
                    <a:pt x="5050" y="405"/>
                  </a:lnTo>
                  <a:lnTo>
                    <a:pt x="5050" y="460"/>
                  </a:lnTo>
                  <a:lnTo>
                    <a:pt x="5106" y="460"/>
                  </a:lnTo>
                  <a:lnTo>
                    <a:pt x="5106" y="405"/>
                  </a:lnTo>
                  <a:close/>
                  <a:moveTo>
                    <a:pt x="5186" y="405"/>
                  </a:moveTo>
                  <a:lnTo>
                    <a:pt x="5131" y="405"/>
                  </a:lnTo>
                  <a:lnTo>
                    <a:pt x="5131" y="460"/>
                  </a:lnTo>
                  <a:lnTo>
                    <a:pt x="5186" y="460"/>
                  </a:lnTo>
                  <a:lnTo>
                    <a:pt x="5186" y="405"/>
                  </a:lnTo>
                  <a:close/>
                  <a:moveTo>
                    <a:pt x="5266" y="405"/>
                  </a:moveTo>
                  <a:lnTo>
                    <a:pt x="5211" y="405"/>
                  </a:lnTo>
                  <a:lnTo>
                    <a:pt x="5211" y="460"/>
                  </a:lnTo>
                  <a:lnTo>
                    <a:pt x="5266" y="460"/>
                  </a:lnTo>
                  <a:lnTo>
                    <a:pt x="5266" y="405"/>
                  </a:lnTo>
                  <a:close/>
                  <a:moveTo>
                    <a:pt x="5347" y="405"/>
                  </a:moveTo>
                  <a:lnTo>
                    <a:pt x="5291" y="405"/>
                  </a:lnTo>
                  <a:lnTo>
                    <a:pt x="5291" y="460"/>
                  </a:lnTo>
                  <a:lnTo>
                    <a:pt x="5347" y="460"/>
                  </a:lnTo>
                  <a:lnTo>
                    <a:pt x="5347" y="405"/>
                  </a:lnTo>
                  <a:close/>
                  <a:moveTo>
                    <a:pt x="5426" y="405"/>
                  </a:moveTo>
                  <a:lnTo>
                    <a:pt x="5371" y="405"/>
                  </a:lnTo>
                  <a:lnTo>
                    <a:pt x="5371" y="460"/>
                  </a:lnTo>
                  <a:lnTo>
                    <a:pt x="5426" y="460"/>
                  </a:lnTo>
                  <a:lnTo>
                    <a:pt x="5426" y="405"/>
                  </a:lnTo>
                  <a:close/>
                  <a:moveTo>
                    <a:pt x="5507" y="405"/>
                  </a:moveTo>
                  <a:lnTo>
                    <a:pt x="5452" y="405"/>
                  </a:lnTo>
                  <a:lnTo>
                    <a:pt x="5452" y="460"/>
                  </a:lnTo>
                  <a:lnTo>
                    <a:pt x="5507" y="460"/>
                  </a:lnTo>
                  <a:lnTo>
                    <a:pt x="5507" y="405"/>
                  </a:lnTo>
                  <a:close/>
                  <a:moveTo>
                    <a:pt x="5587" y="405"/>
                  </a:moveTo>
                  <a:lnTo>
                    <a:pt x="5531" y="405"/>
                  </a:lnTo>
                  <a:lnTo>
                    <a:pt x="5531" y="460"/>
                  </a:lnTo>
                  <a:lnTo>
                    <a:pt x="5587" y="460"/>
                  </a:lnTo>
                  <a:lnTo>
                    <a:pt x="5587" y="405"/>
                  </a:lnTo>
                  <a:close/>
                  <a:moveTo>
                    <a:pt x="5667" y="405"/>
                  </a:moveTo>
                  <a:lnTo>
                    <a:pt x="5612" y="405"/>
                  </a:lnTo>
                  <a:lnTo>
                    <a:pt x="5612" y="460"/>
                  </a:lnTo>
                  <a:lnTo>
                    <a:pt x="5667" y="460"/>
                  </a:lnTo>
                  <a:lnTo>
                    <a:pt x="5667" y="405"/>
                  </a:lnTo>
                  <a:close/>
                  <a:moveTo>
                    <a:pt x="5747" y="405"/>
                  </a:moveTo>
                  <a:lnTo>
                    <a:pt x="5692" y="405"/>
                  </a:lnTo>
                  <a:lnTo>
                    <a:pt x="5692" y="460"/>
                  </a:lnTo>
                  <a:lnTo>
                    <a:pt x="5747" y="460"/>
                  </a:lnTo>
                  <a:lnTo>
                    <a:pt x="5747" y="405"/>
                  </a:lnTo>
                  <a:close/>
                  <a:moveTo>
                    <a:pt x="5828" y="405"/>
                  </a:moveTo>
                  <a:lnTo>
                    <a:pt x="5772" y="405"/>
                  </a:lnTo>
                  <a:lnTo>
                    <a:pt x="5772" y="460"/>
                  </a:lnTo>
                  <a:lnTo>
                    <a:pt x="5828" y="460"/>
                  </a:lnTo>
                  <a:lnTo>
                    <a:pt x="5828" y="405"/>
                  </a:lnTo>
                  <a:close/>
                  <a:moveTo>
                    <a:pt x="5907" y="405"/>
                  </a:moveTo>
                  <a:lnTo>
                    <a:pt x="5852" y="405"/>
                  </a:lnTo>
                  <a:lnTo>
                    <a:pt x="5852" y="460"/>
                  </a:lnTo>
                  <a:lnTo>
                    <a:pt x="5907" y="460"/>
                  </a:lnTo>
                  <a:lnTo>
                    <a:pt x="5907" y="405"/>
                  </a:lnTo>
                  <a:close/>
                  <a:moveTo>
                    <a:pt x="216" y="324"/>
                  </a:moveTo>
                  <a:lnTo>
                    <a:pt x="160" y="324"/>
                  </a:lnTo>
                  <a:lnTo>
                    <a:pt x="160" y="380"/>
                  </a:lnTo>
                  <a:lnTo>
                    <a:pt x="216" y="380"/>
                  </a:lnTo>
                  <a:lnTo>
                    <a:pt x="216" y="324"/>
                  </a:lnTo>
                  <a:close/>
                  <a:moveTo>
                    <a:pt x="296" y="324"/>
                  </a:moveTo>
                  <a:lnTo>
                    <a:pt x="241" y="324"/>
                  </a:lnTo>
                  <a:lnTo>
                    <a:pt x="241" y="380"/>
                  </a:lnTo>
                  <a:lnTo>
                    <a:pt x="296" y="380"/>
                  </a:lnTo>
                  <a:lnTo>
                    <a:pt x="296" y="324"/>
                  </a:lnTo>
                  <a:close/>
                  <a:moveTo>
                    <a:pt x="376" y="324"/>
                  </a:moveTo>
                  <a:lnTo>
                    <a:pt x="320" y="324"/>
                  </a:lnTo>
                  <a:lnTo>
                    <a:pt x="320" y="380"/>
                  </a:lnTo>
                  <a:lnTo>
                    <a:pt x="376" y="380"/>
                  </a:lnTo>
                  <a:lnTo>
                    <a:pt x="376" y="324"/>
                  </a:lnTo>
                  <a:close/>
                  <a:moveTo>
                    <a:pt x="777" y="324"/>
                  </a:moveTo>
                  <a:lnTo>
                    <a:pt x="722" y="324"/>
                  </a:lnTo>
                  <a:lnTo>
                    <a:pt x="722" y="380"/>
                  </a:lnTo>
                  <a:lnTo>
                    <a:pt x="777" y="380"/>
                  </a:lnTo>
                  <a:lnTo>
                    <a:pt x="777" y="324"/>
                  </a:lnTo>
                  <a:close/>
                  <a:moveTo>
                    <a:pt x="857" y="324"/>
                  </a:moveTo>
                  <a:lnTo>
                    <a:pt x="801" y="324"/>
                  </a:lnTo>
                  <a:lnTo>
                    <a:pt x="801" y="380"/>
                  </a:lnTo>
                  <a:lnTo>
                    <a:pt x="857" y="380"/>
                  </a:lnTo>
                  <a:lnTo>
                    <a:pt x="857" y="324"/>
                  </a:lnTo>
                  <a:close/>
                  <a:moveTo>
                    <a:pt x="1098" y="324"/>
                  </a:moveTo>
                  <a:lnTo>
                    <a:pt x="1042" y="324"/>
                  </a:lnTo>
                  <a:lnTo>
                    <a:pt x="1042" y="380"/>
                  </a:lnTo>
                  <a:lnTo>
                    <a:pt x="1098" y="380"/>
                  </a:lnTo>
                  <a:lnTo>
                    <a:pt x="1098" y="324"/>
                  </a:lnTo>
                  <a:close/>
                  <a:moveTo>
                    <a:pt x="1339" y="324"/>
                  </a:moveTo>
                  <a:lnTo>
                    <a:pt x="1282" y="324"/>
                  </a:lnTo>
                  <a:lnTo>
                    <a:pt x="1282" y="380"/>
                  </a:lnTo>
                  <a:lnTo>
                    <a:pt x="1339" y="380"/>
                  </a:lnTo>
                  <a:lnTo>
                    <a:pt x="1339" y="324"/>
                  </a:lnTo>
                  <a:close/>
                  <a:moveTo>
                    <a:pt x="1418" y="324"/>
                  </a:moveTo>
                  <a:lnTo>
                    <a:pt x="1363" y="324"/>
                  </a:lnTo>
                  <a:lnTo>
                    <a:pt x="1363" y="380"/>
                  </a:lnTo>
                  <a:lnTo>
                    <a:pt x="1418" y="380"/>
                  </a:lnTo>
                  <a:lnTo>
                    <a:pt x="1418" y="324"/>
                  </a:lnTo>
                  <a:close/>
                  <a:moveTo>
                    <a:pt x="1499" y="324"/>
                  </a:moveTo>
                  <a:lnTo>
                    <a:pt x="1443" y="324"/>
                  </a:lnTo>
                  <a:lnTo>
                    <a:pt x="1443" y="380"/>
                  </a:lnTo>
                  <a:lnTo>
                    <a:pt x="1499" y="380"/>
                  </a:lnTo>
                  <a:lnTo>
                    <a:pt x="1499" y="324"/>
                  </a:lnTo>
                  <a:close/>
                  <a:moveTo>
                    <a:pt x="1579" y="324"/>
                  </a:moveTo>
                  <a:lnTo>
                    <a:pt x="1523" y="324"/>
                  </a:lnTo>
                  <a:lnTo>
                    <a:pt x="1523" y="380"/>
                  </a:lnTo>
                  <a:lnTo>
                    <a:pt x="1579" y="380"/>
                  </a:lnTo>
                  <a:lnTo>
                    <a:pt x="1579" y="324"/>
                  </a:lnTo>
                  <a:close/>
                  <a:moveTo>
                    <a:pt x="1659" y="324"/>
                  </a:moveTo>
                  <a:lnTo>
                    <a:pt x="1604" y="324"/>
                  </a:lnTo>
                  <a:lnTo>
                    <a:pt x="1604" y="380"/>
                  </a:lnTo>
                  <a:lnTo>
                    <a:pt x="1659" y="380"/>
                  </a:lnTo>
                  <a:lnTo>
                    <a:pt x="1659" y="324"/>
                  </a:lnTo>
                  <a:close/>
                  <a:moveTo>
                    <a:pt x="1739" y="324"/>
                  </a:moveTo>
                  <a:lnTo>
                    <a:pt x="1684" y="324"/>
                  </a:lnTo>
                  <a:lnTo>
                    <a:pt x="1684" y="380"/>
                  </a:lnTo>
                  <a:lnTo>
                    <a:pt x="1739" y="380"/>
                  </a:lnTo>
                  <a:lnTo>
                    <a:pt x="1739" y="324"/>
                  </a:lnTo>
                  <a:close/>
                  <a:moveTo>
                    <a:pt x="1820" y="324"/>
                  </a:moveTo>
                  <a:lnTo>
                    <a:pt x="1764" y="324"/>
                  </a:lnTo>
                  <a:lnTo>
                    <a:pt x="1764" y="380"/>
                  </a:lnTo>
                  <a:lnTo>
                    <a:pt x="1820" y="380"/>
                  </a:lnTo>
                  <a:lnTo>
                    <a:pt x="1820" y="324"/>
                  </a:lnTo>
                  <a:close/>
                  <a:moveTo>
                    <a:pt x="1899" y="324"/>
                  </a:moveTo>
                  <a:lnTo>
                    <a:pt x="1844" y="324"/>
                  </a:lnTo>
                  <a:lnTo>
                    <a:pt x="1844" y="380"/>
                  </a:lnTo>
                  <a:lnTo>
                    <a:pt x="1899" y="380"/>
                  </a:lnTo>
                  <a:lnTo>
                    <a:pt x="1899" y="324"/>
                  </a:lnTo>
                  <a:close/>
                  <a:moveTo>
                    <a:pt x="1980" y="324"/>
                  </a:moveTo>
                  <a:lnTo>
                    <a:pt x="1925" y="324"/>
                  </a:lnTo>
                  <a:lnTo>
                    <a:pt x="1925" y="380"/>
                  </a:lnTo>
                  <a:lnTo>
                    <a:pt x="1980" y="380"/>
                  </a:lnTo>
                  <a:lnTo>
                    <a:pt x="1980" y="324"/>
                  </a:lnTo>
                  <a:close/>
                  <a:moveTo>
                    <a:pt x="2060" y="324"/>
                  </a:moveTo>
                  <a:lnTo>
                    <a:pt x="2004" y="324"/>
                  </a:lnTo>
                  <a:lnTo>
                    <a:pt x="2004" y="380"/>
                  </a:lnTo>
                  <a:lnTo>
                    <a:pt x="2060" y="380"/>
                  </a:lnTo>
                  <a:lnTo>
                    <a:pt x="2060" y="324"/>
                  </a:lnTo>
                  <a:close/>
                  <a:moveTo>
                    <a:pt x="2140" y="324"/>
                  </a:moveTo>
                  <a:lnTo>
                    <a:pt x="2085" y="324"/>
                  </a:lnTo>
                  <a:lnTo>
                    <a:pt x="2085" y="380"/>
                  </a:lnTo>
                  <a:lnTo>
                    <a:pt x="2140" y="380"/>
                  </a:lnTo>
                  <a:lnTo>
                    <a:pt x="2140" y="324"/>
                  </a:lnTo>
                  <a:close/>
                  <a:moveTo>
                    <a:pt x="4304" y="324"/>
                  </a:moveTo>
                  <a:lnTo>
                    <a:pt x="4249" y="324"/>
                  </a:lnTo>
                  <a:lnTo>
                    <a:pt x="4249" y="380"/>
                  </a:lnTo>
                  <a:lnTo>
                    <a:pt x="4304" y="380"/>
                  </a:lnTo>
                  <a:lnTo>
                    <a:pt x="4304" y="324"/>
                  </a:lnTo>
                  <a:close/>
                  <a:moveTo>
                    <a:pt x="4385" y="324"/>
                  </a:moveTo>
                  <a:lnTo>
                    <a:pt x="4329" y="324"/>
                  </a:lnTo>
                  <a:lnTo>
                    <a:pt x="4329" y="380"/>
                  </a:lnTo>
                  <a:lnTo>
                    <a:pt x="4385" y="380"/>
                  </a:lnTo>
                  <a:lnTo>
                    <a:pt x="4385" y="324"/>
                  </a:lnTo>
                  <a:close/>
                  <a:moveTo>
                    <a:pt x="4465" y="324"/>
                  </a:moveTo>
                  <a:lnTo>
                    <a:pt x="4409" y="324"/>
                  </a:lnTo>
                  <a:lnTo>
                    <a:pt x="4409" y="380"/>
                  </a:lnTo>
                  <a:lnTo>
                    <a:pt x="4465" y="380"/>
                  </a:lnTo>
                  <a:lnTo>
                    <a:pt x="4465" y="324"/>
                  </a:lnTo>
                  <a:close/>
                  <a:moveTo>
                    <a:pt x="4625" y="324"/>
                  </a:moveTo>
                  <a:lnTo>
                    <a:pt x="4569" y="324"/>
                  </a:lnTo>
                  <a:lnTo>
                    <a:pt x="4569" y="380"/>
                  </a:lnTo>
                  <a:lnTo>
                    <a:pt x="4625" y="380"/>
                  </a:lnTo>
                  <a:lnTo>
                    <a:pt x="4625" y="324"/>
                  </a:lnTo>
                  <a:close/>
                  <a:moveTo>
                    <a:pt x="4705" y="324"/>
                  </a:moveTo>
                  <a:lnTo>
                    <a:pt x="4650" y="324"/>
                  </a:lnTo>
                  <a:lnTo>
                    <a:pt x="4650" y="380"/>
                  </a:lnTo>
                  <a:lnTo>
                    <a:pt x="4705" y="380"/>
                  </a:lnTo>
                  <a:lnTo>
                    <a:pt x="4705" y="324"/>
                  </a:lnTo>
                  <a:close/>
                  <a:moveTo>
                    <a:pt x="4785" y="324"/>
                  </a:moveTo>
                  <a:lnTo>
                    <a:pt x="4730" y="324"/>
                  </a:lnTo>
                  <a:lnTo>
                    <a:pt x="4730" y="380"/>
                  </a:lnTo>
                  <a:lnTo>
                    <a:pt x="4785" y="380"/>
                  </a:lnTo>
                  <a:lnTo>
                    <a:pt x="4785" y="324"/>
                  </a:lnTo>
                  <a:close/>
                  <a:moveTo>
                    <a:pt x="4866" y="324"/>
                  </a:moveTo>
                  <a:lnTo>
                    <a:pt x="4810" y="324"/>
                  </a:lnTo>
                  <a:lnTo>
                    <a:pt x="4810" y="380"/>
                  </a:lnTo>
                  <a:lnTo>
                    <a:pt x="4866" y="380"/>
                  </a:lnTo>
                  <a:lnTo>
                    <a:pt x="4866" y="324"/>
                  </a:lnTo>
                  <a:close/>
                  <a:moveTo>
                    <a:pt x="4945" y="324"/>
                  </a:moveTo>
                  <a:lnTo>
                    <a:pt x="4890" y="324"/>
                  </a:lnTo>
                  <a:lnTo>
                    <a:pt x="4890" y="380"/>
                  </a:lnTo>
                  <a:lnTo>
                    <a:pt x="4945" y="380"/>
                  </a:lnTo>
                  <a:lnTo>
                    <a:pt x="4945" y="324"/>
                  </a:lnTo>
                  <a:close/>
                  <a:moveTo>
                    <a:pt x="5106" y="324"/>
                  </a:moveTo>
                  <a:lnTo>
                    <a:pt x="5050" y="324"/>
                  </a:lnTo>
                  <a:lnTo>
                    <a:pt x="5050" y="380"/>
                  </a:lnTo>
                  <a:lnTo>
                    <a:pt x="5106" y="380"/>
                  </a:lnTo>
                  <a:lnTo>
                    <a:pt x="5106" y="324"/>
                  </a:lnTo>
                  <a:close/>
                  <a:moveTo>
                    <a:pt x="5186" y="324"/>
                  </a:moveTo>
                  <a:lnTo>
                    <a:pt x="5131" y="324"/>
                  </a:lnTo>
                  <a:lnTo>
                    <a:pt x="5131" y="380"/>
                  </a:lnTo>
                  <a:lnTo>
                    <a:pt x="5186" y="380"/>
                  </a:lnTo>
                  <a:lnTo>
                    <a:pt x="5186" y="324"/>
                  </a:lnTo>
                  <a:close/>
                  <a:moveTo>
                    <a:pt x="5266" y="324"/>
                  </a:moveTo>
                  <a:lnTo>
                    <a:pt x="5211" y="324"/>
                  </a:lnTo>
                  <a:lnTo>
                    <a:pt x="5211" y="380"/>
                  </a:lnTo>
                  <a:lnTo>
                    <a:pt x="5266" y="380"/>
                  </a:lnTo>
                  <a:lnTo>
                    <a:pt x="5266" y="324"/>
                  </a:lnTo>
                  <a:close/>
                  <a:moveTo>
                    <a:pt x="5347" y="324"/>
                  </a:moveTo>
                  <a:lnTo>
                    <a:pt x="5291" y="324"/>
                  </a:lnTo>
                  <a:lnTo>
                    <a:pt x="5291" y="380"/>
                  </a:lnTo>
                  <a:lnTo>
                    <a:pt x="5347" y="380"/>
                  </a:lnTo>
                  <a:lnTo>
                    <a:pt x="5347" y="324"/>
                  </a:lnTo>
                  <a:close/>
                  <a:moveTo>
                    <a:pt x="5426" y="324"/>
                  </a:moveTo>
                  <a:lnTo>
                    <a:pt x="5371" y="324"/>
                  </a:lnTo>
                  <a:lnTo>
                    <a:pt x="5371" y="380"/>
                  </a:lnTo>
                  <a:lnTo>
                    <a:pt x="5426" y="380"/>
                  </a:lnTo>
                  <a:lnTo>
                    <a:pt x="5426" y="324"/>
                  </a:lnTo>
                  <a:close/>
                  <a:moveTo>
                    <a:pt x="5507" y="324"/>
                  </a:moveTo>
                  <a:lnTo>
                    <a:pt x="5452" y="324"/>
                  </a:lnTo>
                  <a:lnTo>
                    <a:pt x="5452" y="380"/>
                  </a:lnTo>
                  <a:lnTo>
                    <a:pt x="5507" y="380"/>
                  </a:lnTo>
                  <a:lnTo>
                    <a:pt x="5507" y="324"/>
                  </a:lnTo>
                  <a:close/>
                  <a:moveTo>
                    <a:pt x="5587" y="324"/>
                  </a:moveTo>
                  <a:lnTo>
                    <a:pt x="5531" y="324"/>
                  </a:lnTo>
                  <a:lnTo>
                    <a:pt x="5531" y="380"/>
                  </a:lnTo>
                  <a:lnTo>
                    <a:pt x="5587" y="380"/>
                  </a:lnTo>
                  <a:lnTo>
                    <a:pt x="5587" y="324"/>
                  </a:lnTo>
                  <a:close/>
                  <a:moveTo>
                    <a:pt x="5667" y="324"/>
                  </a:moveTo>
                  <a:lnTo>
                    <a:pt x="5612" y="324"/>
                  </a:lnTo>
                  <a:lnTo>
                    <a:pt x="5612" y="380"/>
                  </a:lnTo>
                  <a:lnTo>
                    <a:pt x="5667" y="380"/>
                  </a:lnTo>
                  <a:lnTo>
                    <a:pt x="5667" y="324"/>
                  </a:lnTo>
                  <a:close/>
                  <a:moveTo>
                    <a:pt x="5747" y="324"/>
                  </a:moveTo>
                  <a:lnTo>
                    <a:pt x="5692" y="324"/>
                  </a:lnTo>
                  <a:lnTo>
                    <a:pt x="5692" y="380"/>
                  </a:lnTo>
                  <a:lnTo>
                    <a:pt x="5747" y="380"/>
                  </a:lnTo>
                  <a:lnTo>
                    <a:pt x="5747" y="324"/>
                  </a:lnTo>
                  <a:close/>
                  <a:moveTo>
                    <a:pt x="5828" y="324"/>
                  </a:moveTo>
                  <a:lnTo>
                    <a:pt x="5772" y="324"/>
                  </a:lnTo>
                  <a:lnTo>
                    <a:pt x="5772" y="380"/>
                  </a:lnTo>
                  <a:lnTo>
                    <a:pt x="5828" y="380"/>
                  </a:lnTo>
                  <a:lnTo>
                    <a:pt x="5828" y="324"/>
                  </a:lnTo>
                  <a:close/>
                  <a:moveTo>
                    <a:pt x="5907" y="324"/>
                  </a:moveTo>
                  <a:lnTo>
                    <a:pt x="5852" y="324"/>
                  </a:lnTo>
                  <a:lnTo>
                    <a:pt x="5852" y="380"/>
                  </a:lnTo>
                  <a:lnTo>
                    <a:pt x="5907" y="380"/>
                  </a:lnTo>
                  <a:lnTo>
                    <a:pt x="5907" y="324"/>
                  </a:lnTo>
                  <a:close/>
                  <a:moveTo>
                    <a:pt x="5988" y="324"/>
                  </a:moveTo>
                  <a:lnTo>
                    <a:pt x="5933" y="324"/>
                  </a:lnTo>
                  <a:lnTo>
                    <a:pt x="5933" y="380"/>
                  </a:lnTo>
                  <a:lnTo>
                    <a:pt x="5988" y="380"/>
                  </a:lnTo>
                  <a:lnTo>
                    <a:pt x="5988" y="324"/>
                  </a:lnTo>
                  <a:close/>
                  <a:moveTo>
                    <a:pt x="1418" y="243"/>
                  </a:moveTo>
                  <a:lnTo>
                    <a:pt x="1363" y="243"/>
                  </a:lnTo>
                  <a:lnTo>
                    <a:pt x="1363" y="299"/>
                  </a:lnTo>
                  <a:lnTo>
                    <a:pt x="1418" y="299"/>
                  </a:lnTo>
                  <a:lnTo>
                    <a:pt x="1418" y="243"/>
                  </a:lnTo>
                  <a:close/>
                  <a:moveTo>
                    <a:pt x="1499" y="243"/>
                  </a:moveTo>
                  <a:lnTo>
                    <a:pt x="1443" y="243"/>
                  </a:lnTo>
                  <a:lnTo>
                    <a:pt x="1443" y="299"/>
                  </a:lnTo>
                  <a:lnTo>
                    <a:pt x="1499" y="299"/>
                  </a:lnTo>
                  <a:lnTo>
                    <a:pt x="1499" y="243"/>
                  </a:lnTo>
                  <a:close/>
                  <a:moveTo>
                    <a:pt x="1579" y="243"/>
                  </a:moveTo>
                  <a:lnTo>
                    <a:pt x="1523" y="243"/>
                  </a:lnTo>
                  <a:lnTo>
                    <a:pt x="1523" y="299"/>
                  </a:lnTo>
                  <a:lnTo>
                    <a:pt x="1579" y="299"/>
                  </a:lnTo>
                  <a:lnTo>
                    <a:pt x="1579" y="243"/>
                  </a:lnTo>
                  <a:close/>
                  <a:moveTo>
                    <a:pt x="1659" y="243"/>
                  </a:moveTo>
                  <a:lnTo>
                    <a:pt x="1604" y="243"/>
                  </a:lnTo>
                  <a:lnTo>
                    <a:pt x="1604" y="299"/>
                  </a:lnTo>
                  <a:lnTo>
                    <a:pt x="1659" y="299"/>
                  </a:lnTo>
                  <a:lnTo>
                    <a:pt x="1659" y="243"/>
                  </a:lnTo>
                  <a:close/>
                  <a:moveTo>
                    <a:pt x="1739" y="243"/>
                  </a:moveTo>
                  <a:lnTo>
                    <a:pt x="1684" y="243"/>
                  </a:lnTo>
                  <a:lnTo>
                    <a:pt x="1684" y="299"/>
                  </a:lnTo>
                  <a:lnTo>
                    <a:pt x="1739" y="299"/>
                  </a:lnTo>
                  <a:lnTo>
                    <a:pt x="1739" y="243"/>
                  </a:lnTo>
                  <a:close/>
                  <a:moveTo>
                    <a:pt x="1820" y="243"/>
                  </a:moveTo>
                  <a:lnTo>
                    <a:pt x="1764" y="243"/>
                  </a:lnTo>
                  <a:lnTo>
                    <a:pt x="1764" y="299"/>
                  </a:lnTo>
                  <a:lnTo>
                    <a:pt x="1820" y="299"/>
                  </a:lnTo>
                  <a:lnTo>
                    <a:pt x="1820" y="243"/>
                  </a:lnTo>
                  <a:close/>
                  <a:moveTo>
                    <a:pt x="1899" y="243"/>
                  </a:moveTo>
                  <a:lnTo>
                    <a:pt x="1844" y="243"/>
                  </a:lnTo>
                  <a:lnTo>
                    <a:pt x="1844" y="299"/>
                  </a:lnTo>
                  <a:lnTo>
                    <a:pt x="1899" y="299"/>
                  </a:lnTo>
                  <a:lnTo>
                    <a:pt x="1899" y="243"/>
                  </a:lnTo>
                  <a:close/>
                  <a:moveTo>
                    <a:pt x="4545" y="243"/>
                  </a:moveTo>
                  <a:lnTo>
                    <a:pt x="4490" y="243"/>
                  </a:lnTo>
                  <a:lnTo>
                    <a:pt x="4490" y="299"/>
                  </a:lnTo>
                  <a:lnTo>
                    <a:pt x="4545" y="299"/>
                  </a:lnTo>
                  <a:lnTo>
                    <a:pt x="4545" y="243"/>
                  </a:lnTo>
                  <a:close/>
                  <a:moveTo>
                    <a:pt x="4625" y="243"/>
                  </a:moveTo>
                  <a:lnTo>
                    <a:pt x="4569" y="243"/>
                  </a:lnTo>
                  <a:lnTo>
                    <a:pt x="4569" y="299"/>
                  </a:lnTo>
                  <a:lnTo>
                    <a:pt x="4625" y="299"/>
                  </a:lnTo>
                  <a:lnTo>
                    <a:pt x="4625" y="243"/>
                  </a:lnTo>
                  <a:close/>
                  <a:moveTo>
                    <a:pt x="4705" y="243"/>
                  </a:moveTo>
                  <a:lnTo>
                    <a:pt x="4650" y="243"/>
                  </a:lnTo>
                  <a:lnTo>
                    <a:pt x="4650" y="299"/>
                  </a:lnTo>
                  <a:lnTo>
                    <a:pt x="4705" y="299"/>
                  </a:lnTo>
                  <a:lnTo>
                    <a:pt x="4705" y="243"/>
                  </a:lnTo>
                  <a:close/>
                  <a:moveTo>
                    <a:pt x="4945" y="243"/>
                  </a:moveTo>
                  <a:lnTo>
                    <a:pt x="4890" y="243"/>
                  </a:lnTo>
                  <a:lnTo>
                    <a:pt x="4890" y="299"/>
                  </a:lnTo>
                  <a:lnTo>
                    <a:pt x="4945" y="299"/>
                  </a:lnTo>
                  <a:lnTo>
                    <a:pt x="4945" y="243"/>
                  </a:lnTo>
                  <a:close/>
                  <a:moveTo>
                    <a:pt x="5026" y="243"/>
                  </a:moveTo>
                  <a:lnTo>
                    <a:pt x="4971" y="243"/>
                  </a:lnTo>
                  <a:lnTo>
                    <a:pt x="4971" y="299"/>
                  </a:lnTo>
                  <a:lnTo>
                    <a:pt x="5026" y="299"/>
                  </a:lnTo>
                  <a:lnTo>
                    <a:pt x="5026" y="243"/>
                  </a:lnTo>
                  <a:close/>
                  <a:moveTo>
                    <a:pt x="5106" y="243"/>
                  </a:moveTo>
                  <a:lnTo>
                    <a:pt x="5050" y="243"/>
                  </a:lnTo>
                  <a:lnTo>
                    <a:pt x="5050" y="299"/>
                  </a:lnTo>
                  <a:lnTo>
                    <a:pt x="5106" y="299"/>
                  </a:lnTo>
                  <a:lnTo>
                    <a:pt x="5106" y="243"/>
                  </a:lnTo>
                  <a:close/>
                  <a:moveTo>
                    <a:pt x="5186" y="243"/>
                  </a:moveTo>
                  <a:lnTo>
                    <a:pt x="5131" y="243"/>
                  </a:lnTo>
                  <a:lnTo>
                    <a:pt x="5131" y="299"/>
                  </a:lnTo>
                  <a:lnTo>
                    <a:pt x="5186" y="299"/>
                  </a:lnTo>
                  <a:lnTo>
                    <a:pt x="5186" y="243"/>
                  </a:lnTo>
                  <a:close/>
                  <a:moveTo>
                    <a:pt x="5266" y="243"/>
                  </a:moveTo>
                  <a:lnTo>
                    <a:pt x="5211" y="243"/>
                  </a:lnTo>
                  <a:lnTo>
                    <a:pt x="5211" y="299"/>
                  </a:lnTo>
                  <a:lnTo>
                    <a:pt x="5266" y="299"/>
                  </a:lnTo>
                  <a:lnTo>
                    <a:pt x="5266" y="243"/>
                  </a:lnTo>
                  <a:close/>
                  <a:moveTo>
                    <a:pt x="5347" y="243"/>
                  </a:moveTo>
                  <a:lnTo>
                    <a:pt x="5291" y="243"/>
                  </a:lnTo>
                  <a:lnTo>
                    <a:pt x="5291" y="299"/>
                  </a:lnTo>
                  <a:lnTo>
                    <a:pt x="5347" y="299"/>
                  </a:lnTo>
                  <a:lnTo>
                    <a:pt x="5347" y="243"/>
                  </a:lnTo>
                  <a:close/>
                  <a:moveTo>
                    <a:pt x="5426" y="243"/>
                  </a:moveTo>
                  <a:lnTo>
                    <a:pt x="5371" y="243"/>
                  </a:lnTo>
                  <a:lnTo>
                    <a:pt x="5371" y="299"/>
                  </a:lnTo>
                  <a:lnTo>
                    <a:pt x="5426" y="299"/>
                  </a:lnTo>
                  <a:lnTo>
                    <a:pt x="5426" y="243"/>
                  </a:lnTo>
                  <a:close/>
                  <a:moveTo>
                    <a:pt x="5507" y="243"/>
                  </a:moveTo>
                  <a:lnTo>
                    <a:pt x="5452" y="243"/>
                  </a:lnTo>
                  <a:lnTo>
                    <a:pt x="5452" y="299"/>
                  </a:lnTo>
                  <a:lnTo>
                    <a:pt x="5507" y="299"/>
                  </a:lnTo>
                  <a:lnTo>
                    <a:pt x="5507" y="243"/>
                  </a:lnTo>
                  <a:close/>
                  <a:moveTo>
                    <a:pt x="5587" y="243"/>
                  </a:moveTo>
                  <a:lnTo>
                    <a:pt x="5531" y="243"/>
                  </a:lnTo>
                  <a:lnTo>
                    <a:pt x="5531" y="299"/>
                  </a:lnTo>
                  <a:lnTo>
                    <a:pt x="5587" y="299"/>
                  </a:lnTo>
                  <a:lnTo>
                    <a:pt x="5587" y="243"/>
                  </a:lnTo>
                  <a:close/>
                  <a:moveTo>
                    <a:pt x="5667" y="243"/>
                  </a:moveTo>
                  <a:lnTo>
                    <a:pt x="5612" y="243"/>
                  </a:lnTo>
                  <a:lnTo>
                    <a:pt x="5612" y="299"/>
                  </a:lnTo>
                  <a:lnTo>
                    <a:pt x="5667" y="299"/>
                  </a:lnTo>
                  <a:lnTo>
                    <a:pt x="5667" y="243"/>
                  </a:lnTo>
                  <a:close/>
                  <a:moveTo>
                    <a:pt x="5747" y="243"/>
                  </a:moveTo>
                  <a:lnTo>
                    <a:pt x="5692" y="243"/>
                  </a:lnTo>
                  <a:lnTo>
                    <a:pt x="5692" y="299"/>
                  </a:lnTo>
                  <a:lnTo>
                    <a:pt x="5747" y="299"/>
                  </a:lnTo>
                  <a:lnTo>
                    <a:pt x="5747" y="243"/>
                  </a:lnTo>
                  <a:close/>
                  <a:moveTo>
                    <a:pt x="5828" y="243"/>
                  </a:moveTo>
                  <a:lnTo>
                    <a:pt x="5772" y="243"/>
                  </a:lnTo>
                  <a:lnTo>
                    <a:pt x="5772" y="299"/>
                  </a:lnTo>
                  <a:lnTo>
                    <a:pt x="5828" y="299"/>
                  </a:lnTo>
                  <a:lnTo>
                    <a:pt x="5828" y="243"/>
                  </a:lnTo>
                  <a:close/>
                  <a:moveTo>
                    <a:pt x="1499" y="162"/>
                  </a:moveTo>
                  <a:lnTo>
                    <a:pt x="1443" y="162"/>
                  </a:lnTo>
                  <a:lnTo>
                    <a:pt x="1443" y="219"/>
                  </a:lnTo>
                  <a:lnTo>
                    <a:pt x="1499" y="219"/>
                  </a:lnTo>
                  <a:lnTo>
                    <a:pt x="1499" y="162"/>
                  </a:lnTo>
                  <a:close/>
                  <a:moveTo>
                    <a:pt x="1579" y="162"/>
                  </a:moveTo>
                  <a:lnTo>
                    <a:pt x="1523" y="162"/>
                  </a:lnTo>
                  <a:lnTo>
                    <a:pt x="1523" y="219"/>
                  </a:lnTo>
                  <a:lnTo>
                    <a:pt x="1579" y="219"/>
                  </a:lnTo>
                  <a:lnTo>
                    <a:pt x="1579" y="162"/>
                  </a:lnTo>
                  <a:close/>
                  <a:moveTo>
                    <a:pt x="1659" y="162"/>
                  </a:moveTo>
                  <a:lnTo>
                    <a:pt x="1604" y="162"/>
                  </a:lnTo>
                  <a:lnTo>
                    <a:pt x="1604" y="219"/>
                  </a:lnTo>
                  <a:lnTo>
                    <a:pt x="1659" y="219"/>
                  </a:lnTo>
                  <a:lnTo>
                    <a:pt x="1659" y="162"/>
                  </a:lnTo>
                  <a:close/>
                  <a:moveTo>
                    <a:pt x="1739" y="162"/>
                  </a:moveTo>
                  <a:lnTo>
                    <a:pt x="1684" y="162"/>
                  </a:lnTo>
                  <a:lnTo>
                    <a:pt x="1684" y="219"/>
                  </a:lnTo>
                  <a:lnTo>
                    <a:pt x="1739" y="219"/>
                  </a:lnTo>
                  <a:lnTo>
                    <a:pt x="1739" y="162"/>
                  </a:lnTo>
                  <a:close/>
                  <a:moveTo>
                    <a:pt x="1820" y="162"/>
                  </a:moveTo>
                  <a:lnTo>
                    <a:pt x="1764" y="162"/>
                  </a:lnTo>
                  <a:lnTo>
                    <a:pt x="1764" y="219"/>
                  </a:lnTo>
                  <a:lnTo>
                    <a:pt x="1820" y="219"/>
                  </a:lnTo>
                  <a:lnTo>
                    <a:pt x="1820" y="162"/>
                  </a:lnTo>
                  <a:close/>
                  <a:moveTo>
                    <a:pt x="1899" y="162"/>
                  </a:moveTo>
                  <a:lnTo>
                    <a:pt x="1844" y="162"/>
                  </a:lnTo>
                  <a:lnTo>
                    <a:pt x="1844" y="219"/>
                  </a:lnTo>
                  <a:lnTo>
                    <a:pt x="1899" y="219"/>
                  </a:lnTo>
                  <a:lnTo>
                    <a:pt x="1899" y="162"/>
                  </a:lnTo>
                  <a:close/>
                  <a:moveTo>
                    <a:pt x="4625" y="162"/>
                  </a:moveTo>
                  <a:lnTo>
                    <a:pt x="4569" y="162"/>
                  </a:lnTo>
                  <a:lnTo>
                    <a:pt x="4569" y="219"/>
                  </a:lnTo>
                  <a:lnTo>
                    <a:pt x="4625" y="219"/>
                  </a:lnTo>
                  <a:lnTo>
                    <a:pt x="4625" y="162"/>
                  </a:lnTo>
                  <a:close/>
                  <a:moveTo>
                    <a:pt x="4705" y="162"/>
                  </a:moveTo>
                  <a:lnTo>
                    <a:pt x="4650" y="162"/>
                  </a:lnTo>
                  <a:lnTo>
                    <a:pt x="4650" y="219"/>
                  </a:lnTo>
                  <a:lnTo>
                    <a:pt x="4705" y="219"/>
                  </a:lnTo>
                  <a:lnTo>
                    <a:pt x="4705" y="162"/>
                  </a:lnTo>
                  <a:close/>
                  <a:moveTo>
                    <a:pt x="4785" y="162"/>
                  </a:moveTo>
                  <a:lnTo>
                    <a:pt x="4730" y="162"/>
                  </a:lnTo>
                  <a:lnTo>
                    <a:pt x="4730" y="219"/>
                  </a:lnTo>
                  <a:lnTo>
                    <a:pt x="4785" y="219"/>
                  </a:lnTo>
                  <a:lnTo>
                    <a:pt x="4785" y="162"/>
                  </a:lnTo>
                  <a:close/>
                  <a:moveTo>
                    <a:pt x="4866" y="162"/>
                  </a:moveTo>
                  <a:lnTo>
                    <a:pt x="4810" y="162"/>
                  </a:lnTo>
                  <a:lnTo>
                    <a:pt x="4810" y="219"/>
                  </a:lnTo>
                  <a:lnTo>
                    <a:pt x="4866" y="219"/>
                  </a:lnTo>
                  <a:lnTo>
                    <a:pt x="4866" y="162"/>
                  </a:lnTo>
                  <a:close/>
                  <a:moveTo>
                    <a:pt x="4945" y="162"/>
                  </a:moveTo>
                  <a:lnTo>
                    <a:pt x="4890" y="162"/>
                  </a:lnTo>
                  <a:lnTo>
                    <a:pt x="4890" y="219"/>
                  </a:lnTo>
                  <a:lnTo>
                    <a:pt x="4945" y="219"/>
                  </a:lnTo>
                  <a:lnTo>
                    <a:pt x="4945" y="162"/>
                  </a:lnTo>
                  <a:close/>
                  <a:moveTo>
                    <a:pt x="5026" y="162"/>
                  </a:moveTo>
                  <a:lnTo>
                    <a:pt x="4971" y="162"/>
                  </a:lnTo>
                  <a:lnTo>
                    <a:pt x="4971" y="219"/>
                  </a:lnTo>
                  <a:lnTo>
                    <a:pt x="5026" y="219"/>
                  </a:lnTo>
                  <a:lnTo>
                    <a:pt x="5026" y="162"/>
                  </a:lnTo>
                  <a:close/>
                  <a:moveTo>
                    <a:pt x="5106" y="162"/>
                  </a:moveTo>
                  <a:lnTo>
                    <a:pt x="5050" y="162"/>
                  </a:lnTo>
                  <a:lnTo>
                    <a:pt x="5050" y="219"/>
                  </a:lnTo>
                  <a:lnTo>
                    <a:pt x="5106" y="219"/>
                  </a:lnTo>
                  <a:lnTo>
                    <a:pt x="5106" y="162"/>
                  </a:lnTo>
                  <a:close/>
                  <a:moveTo>
                    <a:pt x="5186" y="162"/>
                  </a:moveTo>
                  <a:lnTo>
                    <a:pt x="5131" y="162"/>
                  </a:lnTo>
                  <a:lnTo>
                    <a:pt x="5131" y="219"/>
                  </a:lnTo>
                  <a:lnTo>
                    <a:pt x="5186" y="219"/>
                  </a:lnTo>
                  <a:lnTo>
                    <a:pt x="5186" y="162"/>
                  </a:lnTo>
                  <a:close/>
                  <a:moveTo>
                    <a:pt x="5587" y="162"/>
                  </a:moveTo>
                  <a:lnTo>
                    <a:pt x="5531" y="162"/>
                  </a:lnTo>
                  <a:lnTo>
                    <a:pt x="5531" y="219"/>
                  </a:lnTo>
                  <a:lnTo>
                    <a:pt x="5587" y="219"/>
                  </a:lnTo>
                  <a:lnTo>
                    <a:pt x="5587" y="162"/>
                  </a:lnTo>
                  <a:close/>
                  <a:moveTo>
                    <a:pt x="5667" y="162"/>
                  </a:moveTo>
                  <a:lnTo>
                    <a:pt x="5612" y="162"/>
                  </a:lnTo>
                  <a:lnTo>
                    <a:pt x="5612" y="219"/>
                  </a:lnTo>
                  <a:lnTo>
                    <a:pt x="5667" y="219"/>
                  </a:lnTo>
                  <a:lnTo>
                    <a:pt x="5667" y="162"/>
                  </a:lnTo>
                  <a:close/>
                  <a:moveTo>
                    <a:pt x="5747" y="162"/>
                  </a:moveTo>
                  <a:lnTo>
                    <a:pt x="5692" y="162"/>
                  </a:lnTo>
                  <a:lnTo>
                    <a:pt x="5692" y="219"/>
                  </a:lnTo>
                  <a:lnTo>
                    <a:pt x="5747" y="219"/>
                  </a:lnTo>
                  <a:lnTo>
                    <a:pt x="5747" y="162"/>
                  </a:lnTo>
                  <a:close/>
                  <a:moveTo>
                    <a:pt x="5828" y="162"/>
                  </a:moveTo>
                  <a:lnTo>
                    <a:pt x="5772" y="162"/>
                  </a:lnTo>
                  <a:lnTo>
                    <a:pt x="5772" y="219"/>
                  </a:lnTo>
                  <a:lnTo>
                    <a:pt x="5828" y="219"/>
                  </a:lnTo>
                  <a:lnTo>
                    <a:pt x="5828" y="162"/>
                  </a:lnTo>
                  <a:close/>
                  <a:moveTo>
                    <a:pt x="1739" y="82"/>
                  </a:moveTo>
                  <a:lnTo>
                    <a:pt x="1684" y="82"/>
                  </a:lnTo>
                  <a:lnTo>
                    <a:pt x="1684" y="137"/>
                  </a:lnTo>
                  <a:lnTo>
                    <a:pt x="1739" y="137"/>
                  </a:lnTo>
                  <a:lnTo>
                    <a:pt x="1739" y="82"/>
                  </a:lnTo>
                  <a:close/>
                  <a:moveTo>
                    <a:pt x="1820" y="82"/>
                  </a:moveTo>
                  <a:lnTo>
                    <a:pt x="1764" y="82"/>
                  </a:lnTo>
                  <a:lnTo>
                    <a:pt x="1764" y="137"/>
                  </a:lnTo>
                  <a:lnTo>
                    <a:pt x="1820" y="137"/>
                  </a:lnTo>
                  <a:lnTo>
                    <a:pt x="1820" y="82"/>
                  </a:lnTo>
                  <a:close/>
                  <a:moveTo>
                    <a:pt x="4945" y="82"/>
                  </a:moveTo>
                  <a:lnTo>
                    <a:pt x="4890" y="82"/>
                  </a:lnTo>
                  <a:lnTo>
                    <a:pt x="4890" y="137"/>
                  </a:lnTo>
                  <a:lnTo>
                    <a:pt x="4945" y="137"/>
                  </a:lnTo>
                  <a:lnTo>
                    <a:pt x="4945" y="82"/>
                  </a:lnTo>
                  <a:close/>
                  <a:moveTo>
                    <a:pt x="5026" y="82"/>
                  </a:moveTo>
                  <a:lnTo>
                    <a:pt x="4971" y="82"/>
                  </a:lnTo>
                  <a:lnTo>
                    <a:pt x="4971" y="137"/>
                  </a:lnTo>
                  <a:lnTo>
                    <a:pt x="5026" y="137"/>
                  </a:lnTo>
                  <a:lnTo>
                    <a:pt x="5026" y="82"/>
                  </a:lnTo>
                  <a:close/>
                  <a:moveTo>
                    <a:pt x="5106" y="82"/>
                  </a:moveTo>
                  <a:lnTo>
                    <a:pt x="5050" y="82"/>
                  </a:lnTo>
                  <a:lnTo>
                    <a:pt x="5050" y="137"/>
                  </a:lnTo>
                  <a:lnTo>
                    <a:pt x="5106" y="137"/>
                  </a:lnTo>
                  <a:lnTo>
                    <a:pt x="5106" y="82"/>
                  </a:lnTo>
                  <a:close/>
                  <a:moveTo>
                    <a:pt x="5186" y="82"/>
                  </a:moveTo>
                  <a:lnTo>
                    <a:pt x="5131" y="82"/>
                  </a:lnTo>
                  <a:lnTo>
                    <a:pt x="5131" y="137"/>
                  </a:lnTo>
                  <a:lnTo>
                    <a:pt x="5186" y="137"/>
                  </a:lnTo>
                  <a:lnTo>
                    <a:pt x="5186" y="82"/>
                  </a:lnTo>
                  <a:close/>
                  <a:moveTo>
                    <a:pt x="1739" y="0"/>
                  </a:moveTo>
                  <a:lnTo>
                    <a:pt x="1684" y="0"/>
                  </a:lnTo>
                  <a:lnTo>
                    <a:pt x="1684" y="56"/>
                  </a:lnTo>
                  <a:lnTo>
                    <a:pt x="1739" y="5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962" y="287"/>
              <a:ext cx="5988" cy="3057"/>
            </a:xfrm>
            <a:custGeom>
              <a:avLst/>
              <a:gdLst>
                <a:gd name="T0" fmla="*/ 2646 w 5988"/>
                <a:gd name="T1" fmla="*/ 2969 h 3057"/>
                <a:gd name="T2" fmla="*/ 1820 w 5988"/>
                <a:gd name="T3" fmla="*/ 2824 h 3057"/>
                <a:gd name="T4" fmla="*/ 5266 w 5988"/>
                <a:gd name="T5" fmla="*/ 2880 h 3057"/>
                <a:gd name="T6" fmla="*/ 4730 w 5988"/>
                <a:gd name="T7" fmla="*/ 2735 h 3057"/>
                <a:gd name="T8" fmla="*/ 4465 w 5988"/>
                <a:gd name="T9" fmla="*/ 2646 h 3057"/>
                <a:gd name="T10" fmla="*/ 2165 w 5988"/>
                <a:gd name="T11" fmla="*/ 2614 h 3057"/>
                <a:gd name="T12" fmla="*/ 1739 w 5988"/>
                <a:gd name="T13" fmla="*/ 2469 h 3057"/>
                <a:gd name="T14" fmla="*/ 1579 w 5988"/>
                <a:gd name="T15" fmla="*/ 2437 h 3057"/>
                <a:gd name="T16" fmla="*/ 1764 w 5988"/>
                <a:gd name="T17" fmla="*/ 2292 h 3057"/>
                <a:gd name="T18" fmla="*/ 1499 w 5988"/>
                <a:gd name="T19" fmla="*/ 2203 h 3057"/>
                <a:gd name="T20" fmla="*/ 882 w 5988"/>
                <a:gd name="T21" fmla="*/ 2171 h 3057"/>
                <a:gd name="T22" fmla="*/ 4705 w 5988"/>
                <a:gd name="T23" fmla="*/ 2115 h 3057"/>
                <a:gd name="T24" fmla="*/ 4545 w 5988"/>
                <a:gd name="T25" fmla="*/ 2082 h 3057"/>
                <a:gd name="T26" fmla="*/ 1684 w 5988"/>
                <a:gd name="T27" fmla="*/ 1937 h 3057"/>
                <a:gd name="T28" fmla="*/ 617 w 5988"/>
                <a:gd name="T29" fmla="*/ 1849 h 3057"/>
                <a:gd name="T30" fmla="*/ 4249 w 5988"/>
                <a:gd name="T31" fmla="*/ 1905 h 3057"/>
                <a:gd name="T32" fmla="*/ 1098 w 5988"/>
                <a:gd name="T33" fmla="*/ 1760 h 3057"/>
                <a:gd name="T34" fmla="*/ 4545 w 5988"/>
                <a:gd name="T35" fmla="*/ 1817 h 3057"/>
                <a:gd name="T36" fmla="*/ 962 w 5988"/>
                <a:gd name="T37" fmla="*/ 1672 h 3057"/>
                <a:gd name="T38" fmla="*/ 4304 w 5988"/>
                <a:gd name="T39" fmla="*/ 1672 h 3057"/>
                <a:gd name="T40" fmla="*/ 962 w 5988"/>
                <a:gd name="T41" fmla="*/ 1639 h 3057"/>
                <a:gd name="T42" fmla="*/ 4304 w 5988"/>
                <a:gd name="T43" fmla="*/ 1583 h 3057"/>
                <a:gd name="T44" fmla="*/ 938 w 5988"/>
                <a:gd name="T45" fmla="*/ 1551 h 3057"/>
                <a:gd name="T46" fmla="*/ 3928 w 5988"/>
                <a:gd name="T47" fmla="*/ 1494 h 3057"/>
                <a:gd name="T48" fmla="*/ 857 w 5988"/>
                <a:gd name="T49" fmla="*/ 1406 h 3057"/>
                <a:gd name="T50" fmla="*/ 2485 w 5988"/>
                <a:gd name="T51" fmla="*/ 1462 h 3057"/>
                <a:gd name="T52" fmla="*/ 857 w 5988"/>
                <a:gd name="T53" fmla="*/ 1317 h 3057"/>
                <a:gd name="T54" fmla="*/ 2380 w 5988"/>
                <a:gd name="T55" fmla="*/ 1374 h 3057"/>
                <a:gd name="T56" fmla="*/ 401 w 5988"/>
                <a:gd name="T57" fmla="*/ 1229 h 3057"/>
                <a:gd name="T58" fmla="*/ 1980 w 5988"/>
                <a:gd name="T59" fmla="*/ 1229 h 3057"/>
                <a:gd name="T60" fmla="*/ 4890 w 5988"/>
                <a:gd name="T61" fmla="*/ 1285 h 3057"/>
                <a:gd name="T62" fmla="*/ 1499 w 5988"/>
                <a:gd name="T63" fmla="*/ 1140 h 3057"/>
                <a:gd name="T64" fmla="*/ 3744 w 5988"/>
                <a:gd name="T65" fmla="*/ 1196 h 3057"/>
                <a:gd name="T66" fmla="*/ 160 w 5988"/>
                <a:gd name="T67" fmla="*/ 1051 h 3057"/>
                <a:gd name="T68" fmla="*/ 1739 w 5988"/>
                <a:gd name="T69" fmla="*/ 1051 h 3057"/>
                <a:gd name="T70" fmla="*/ 3528 w 5988"/>
                <a:gd name="T71" fmla="*/ 1108 h 3057"/>
                <a:gd name="T72" fmla="*/ 216 w 5988"/>
                <a:gd name="T73" fmla="*/ 971 h 3057"/>
                <a:gd name="T74" fmla="*/ 1739 w 5988"/>
                <a:gd name="T75" fmla="*/ 1026 h 3057"/>
                <a:gd name="T76" fmla="*/ 3528 w 5988"/>
                <a:gd name="T77" fmla="*/ 971 h 3057"/>
                <a:gd name="T78" fmla="*/ 5507 w 5988"/>
                <a:gd name="T79" fmla="*/ 971 h 3057"/>
                <a:gd name="T80" fmla="*/ 1443 w 5988"/>
                <a:gd name="T81" fmla="*/ 946 h 3057"/>
                <a:gd name="T82" fmla="*/ 3263 w 5988"/>
                <a:gd name="T83" fmla="*/ 890 h 3057"/>
                <a:gd name="T84" fmla="*/ 5426 w 5988"/>
                <a:gd name="T85" fmla="*/ 946 h 3057"/>
                <a:gd name="T86" fmla="*/ 1282 w 5988"/>
                <a:gd name="T87" fmla="*/ 809 h 3057"/>
                <a:gd name="T88" fmla="*/ 2861 w 5988"/>
                <a:gd name="T89" fmla="*/ 809 h 3057"/>
                <a:gd name="T90" fmla="*/ 4810 w 5988"/>
                <a:gd name="T91" fmla="*/ 865 h 3057"/>
                <a:gd name="T92" fmla="*/ 938 w 5988"/>
                <a:gd name="T93" fmla="*/ 728 h 3057"/>
                <a:gd name="T94" fmla="*/ 2461 w 5988"/>
                <a:gd name="T95" fmla="*/ 784 h 3057"/>
                <a:gd name="T96" fmla="*/ 4810 w 5988"/>
                <a:gd name="T97" fmla="*/ 728 h 3057"/>
                <a:gd name="T98" fmla="*/ 697 w 5988"/>
                <a:gd name="T99" fmla="*/ 648 h 3057"/>
                <a:gd name="T100" fmla="*/ 2245 w 5988"/>
                <a:gd name="T101" fmla="*/ 703 h 3057"/>
                <a:gd name="T102" fmla="*/ 5186 w 5988"/>
                <a:gd name="T103" fmla="*/ 648 h 3057"/>
                <a:gd name="T104" fmla="*/ 777 w 5988"/>
                <a:gd name="T105" fmla="*/ 622 h 3057"/>
                <a:gd name="T106" fmla="*/ 2406 w 5988"/>
                <a:gd name="T107" fmla="*/ 566 h 3057"/>
                <a:gd name="T108" fmla="*/ 5828 w 5988"/>
                <a:gd name="T109" fmla="*/ 566 h 3057"/>
                <a:gd name="T110" fmla="*/ 1604 w 5988"/>
                <a:gd name="T111" fmla="*/ 542 h 3057"/>
                <a:gd name="T112" fmla="*/ 5106 w 5988"/>
                <a:gd name="T113" fmla="*/ 485 h 3057"/>
                <a:gd name="T114" fmla="*/ 1258 w 5988"/>
                <a:gd name="T115" fmla="*/ 460 h 3057"/>
                <a:gd name="T116" fmla="*/ 5131 w 5988"/>
                <a:gd name="T117" fmla="*/ 405 h 3057"/>
                <a:gd name="T118" fmla="*/ 1579 w 5988"/>
                <a:gd name="T119" fmla="*/ 324 h 3057"/>
                <a:gd name="T120" fmla="*/ 5371 w 5988"/>
                <a:gd name="T121" fmla="*/ 380 h 3057"/>
                <a:gd name="T122" fmla="*/ 5106 w 5988"/>
                <a:gd name="T123" fmla="*/ 243 h 3057"/>
                <a:gd name="T124" fmla="*/ 4866 w 5988"/>
                <a:gd name="T125" fmla="*/ 219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8" h="3057">
                  <a:moveTo>
                    <a:pt x="4945" y="3001"/>
                  </a:moveTo>
                  <a:lnTo>
                    <a:pt x="4890" y="3001"/>
                  </a:lnTo>
                  <a:lnTo>
                    <a:pt x="4890" y="3057"/>
                  </a:lnTo>
                  <a:lnTo>
                    <a:pt x="4945" y="3057"/>
                  </a:lnTo>
                  <a:lnTo>
                    <a:pt x="4945" y="3001"/>
                  </a:lnTo>
                  <a:moveTo>
                    <a:pt x="5026" y="3001"/>
                  </a:moveTo>
                  <a:lnTo>
                    <a:pt x="4971" y="3001"/>
                  </a:lnTo>
                  <a:lnTo>
                    <a:pt x="4971" y="3057"/>
                  </a:lnTo>
                  <a:lnTo>
                    <a:pt x="5026" y="3057"/>
                  </a:lnTo>
                  <a:lnTo>
                    <a:pt x="5026" y="3001"/>
                  </a:lnTo>
                  <a:moveTo>
                    <a:pt x="5106" y="3001"/>
                  </a:moveTo>
                  <a:lnTo>
                    <a:pt x="5050" y="3001"/>
                  </a:lnTo>
                  <a:lnTo>
                    <a:pt x="5050" y="3057"/>
                  </a:lnTo>
                  <a:lnTo>
                    <a:pt x="5106" y="3057"/>
                  </a:lnTo>
                  <a:lnTo>
                    <a:pt x="5106" y="3001"/>
                  </a:lnTo>
                  <a:moveTo>
                    <a:pt x="5186" y="3001"/>
                  </a:moveTo>
                  <a:lnTo>
                    <a:pt x="5131" y="3001"/>
                  </a:lnTo>
                  <a:lnTo>
                    <a:pt x="5131" y="3057"/>
                  </a:lnTo>
                  <a:lnTo>
                    <a:pt x="5186" y="3057"/>
                  </a:lnTo>
                  <a:lnTo>
                    <a:pt x="5186" y="3001"/>
                  </a:lnTo>
                  <a:moveTo>
                    <a:pt x="5266" y="3001"/>
                  </a:moveTo>
                  <a:lnTo>
                    <a:pt x="5211" y="3001"/>
                  </a:lnTo>
                  <a:lnTo>
                    <a:pt x="5211" y="3057"/>
                  </a:lnTo>
                  <a:lnTo>
                    <a:pt x="5266" y="3057"/>
                  </a:lnTo>
                  <a:lnTo>
                    <a:pt x="5266" y="3001"/>
                  </a:lnTo>
                  <a:moveTo>
                    <a:pt x="5347" y="3001"/>
                  </a:moveTo>
                  <a:lnTo>
                    <a:pt x="5291" y="3001"/>
                  </a:lnTo>
                  <a:lnTo>
                    <a:pt x="5291" y="3057"/>
                  </a:lnTo>
                  <a:lnTo>
                    <a:pt x="5347" y="3057"/>
                  </a:lnTo>
                  <a:lnTo>
                    <a:pt x="5347" y="3001"/>
                  </a:lnTo>
                  <a:moveTo>
                    <a:pt x="5426" y="3001"/>
                  </a:moveTo>
                  <a:lnTo>
                    <a:pt x="5371" y="3001"/>
                  </a:lnTo>
                  <a:lnTo>
                    <a:pt x="5371" y="3057"/>
                  </a:lnTo>
                  <a:lnTo>
                    <a:pt x="5426" y="3057"/>
                  </a:lnTo>
                  <a:lnTo>
                    <a:pt x="5426" y="3001"/>
                  </a:lnTo>
                  <a:moveTo>
                    <a:pt x="55" y="2912"/>
                  </a:moveTo>
                  <a:lnTo>
                    <a:pt x="0" y="2912"/>
                  </a:lnTo>
                  <a:lnTo>
                    <a:pt x="0" y="2969"/>
                  </a:lnTo>
                  <a:lnTo>
                    <a:pt x="55" y="2969"/>
                  </a:lnTo>
                  <a:lnTo>
                    <a:pt x="55" y="2912"/>
                  </a:lnTo>
                  <a:moveTo>
                    <a:pt x="1659" y="2912"/>
                  </a:moveTo>
                  <a:lnTo>
                    <a:pt x="1604" y="2912"/>
                  </a:lnTo>
                  <a:lnTo>
                    <a:pt x="1604" y="2969"/>
                  </a:lnTo>
                  <a:lnTo>
                    <a:pt x="1659" y="2969"/>
                  </a:lnTo>
                  <a:lnTo>
                    <a:pt x="1659" y="2912"/>
                  </a:lnTo>
                  <a:moveTo>
                    <a:pt x="1739" y="2912"/>
                  </a:moveTo>
                  <a:lnTo>
                    <a:pt x="1684" y="2912"/>
                  </a:lnTo>
                  <a:lnTo>
                    <a:pt x="1684" y="2969"/>
                  </a:lnTo>
                  <a:lnTo>
                    <a:pt x="1739" y="2969"/>
                  </a:lnTo>
                  <a:lnTo>
                    <a:pt x="1739" y="2912"/>
                  </a:lnTo>
                  <a:moveTo>
                    <a:pt x="1820" y="2912"/>
                  </a:moveTo>
                  <a:lnTo>
                    <a:pt x="1764" y="2912"/>
                  </a:lnTo>
                  <a:lnTo>
                    <a:pt x="1764" y="2969"/>
                  </a:lnTo>
                  <a:lnTo>
                    <a:pt x="1820" y="2969"/>
                  </a:lnTo>
                  <a:lnTo>
                    <a:pt x="1820" y="2912"/>
                  </a:lnTo>
                  <a:moveTo>
                    <a:pt x="1899" y="2912"/>
                  </a:moveTo>
                  <a:lnTo>
                    <a:pt x="1844" y="2912"/>
                  </a:lnTo>
                  <a:lnTo>
                    <a:pt x="1844" y="2969"/>
                  </a:lnTo>
                  <a:lnTo>
                    <a:pt x="1899" y="2969"/>
                  </a:lnTo>
                  <a:lnTo>
                    <a:pt x="1899" y="2912"/>
                  </a:lnTo>
                  <a:moveTo>
                    <a:pt x="1980" y="2912"/>
                  </a:moveTo>
                  <a:lnTo>
                    <a:pt x="1925" y="2912"/>
                  </a:lnTo>
                  <a:lnTo>
                    <a:pt x="1925" y="2969"/>
                  </a:lnTo>
                  <a:lnTo>
                    <a:pt x="1980" y="2969"/>
                  </a:lnTo>
                  <a:lnTo>
                    <a:pt x="1980" y="2912"/>
                  </a:lnTo>
                  <a:moveTo>
                    <a:pt x="2060" y="2912"/>
                  </a:moveTo>
                  <a:lnTo>
                    <a:pt x="2004" y="2912"/>
                  </a:lnTo>
                  <a:lnTo>
                    <a:pt x="2004" y="2969"/>
                  </a:lnTo>
                  <a:lnTo>
                    <a:pt x="2060" y="2969"/>
                  </a:lnTo>
                  <a:lnTo>
                    <a:pt x="2060" y="2912"/>
                  </a:lnTo>
                  <a:moveTo>
                    <a:pt x="2140" y="2912"/>
                  </a:moveTo>
                  <a:lnTo>
                    <a:pt x="2085" y="2912"/>
                  </a:lnTo>
                  <a:lnTo>
                    <a:pt x="2085" y="2969"/>
                  </a:lnTo>
                  <a:lnTo>
                    <a:pt x="2140" y="2969"/>
                  </a:lnTo>
                  <a:lnTo>
                    <a:pt x="2140" y="2912"/>
                  </a:lnTo>
                  <a:moveTo>
                    <a:pt x="2220" y="2912"/>
                  </a:moveTo>
                  <a:lnTo>
                    <a:pt x="2165" y="2912"/>
                  </a:lnTo>
                  <a:lnTo>
                    <a:pt x="2165" y="2969"/>
                  </a:lnTo>
                  <a:lnTo>
                    <a:pt x="2220" y="2969"/>
                  </a:lnTo>
                  <a:lnTo>
                    <a:pt x="2220" y="2912"/>
                  </a:lnTo>
                  <a:moveTo>
                    <a:pt x="2301" y="2912"/>
                  </a:moveTo>
                  <a:lnTo>
                    <a:pt x="2245" y="2912"/>
                  </a:lnTo>
                  <a:lnTo>
                    <a:pt x="2245" y="2969"/>
                  </a:lnTo>
                  <a:lnTo>
                    <a:pt x="2301" y="2969"/>
                  </a:lnTo>
                  <a:lnTo>
                    <a:pt x="2301" y="2912"/>
                  </a:lnTo>
                  <a:moveTo>
                    <a:pt x="2541" y="2912"/>
                  </a:moveTo>
                  <a:lnTo>
                    <a:pt x="2485" y="2912"/>
                  </a:lnTo>
                  <a:lnTo>
                    <a:pt x="2485" y="2969"/>
                  </a:lnTo>
                  <a:lnTo>
                    <a:pt x="2541" y="2969"/>
                  </a:lnTo>
                  <a:lnTo>
                    <a:pt x="2541" y="2912"/>
                  </a:lnTo>
                  <a:moveTo>
                    <a:pt x="2621" y="2912"/>
                  </a:moveTo>
                  <a:lnTo>
                    <a:pt x="2566" y="2912"/>
                  </a:lnTo>
                  <a:lnTo>
                    <a:pt x="2566" y="2969"/>
                  </a:lnTo>
                  <a:lnTo>
                    <a:pt x="2621" y="2969"/>
                  </a:lnTo>
                  <a:lnTo>
                    <a:pt x="2621" y="2912"/>
                  </a:lnTo>
                  <a:moveTo>
                    <a:pt x="2701" y="2912"/>
                  </a:moveTo>
                  <a:lnTo>
                    <a:pt x="2646" y="2912"/>
                  </a:lnTo>
                  <a:lnTo>
                    <a:pt x="2646" y="2969"/>
                  </a:lnTo>
                  <a:lnTo>
                    <a:pt x="2701" y="2969"/>
                  </a:lnTo>
                  <a:lnTo>
                    <a:pt x="2701" y="2912"/>
                  </a:lnTo>
                  <a:moveTo>
                    <a:pt x="2861" y="2912"/>
                  </a:moveTo>
                  <a:lnTo>
                    <a:pt x="2806" y="2912"/>
                  </a:lnTo>
                  <a:lnTo>
                    <a:pt x="2806" y="2969"/>
                  </a:lnTo>
                  <a:lnTo>
                    <a:pt x="2861" y="2969"/>
                  </a:lnTo>
                  <a:lnTo>
                    <a:pt x="2861" y="2912"/>
                  </a:lnTo>
                  <a:moveTo>
                    <a:pt x="2942" y="2912"/>
                  </a:moveTo>
                  <a:lnTo>
                    <a:pt x="2887" y="2912"/>
                  </a:lnTo>
                  <a:lnTo>
                    <a:pt x="2887" y="2969"/>
                  </a:lnTo>
                  <a:lnTo>
                    <a:pt x="2942" y="2969"/>
                  </a:lnTo>
                  <a:lnTo>
                    <a:pt x="2942" y="2912"/>
                  </a:lnTo>
                  <a:moveTo>
                    <a:pt x="3022" y="2912"/>
                  </a:moveTo>
                  <a:lnTo>
                    <a:pt x="2966" y="2912"/>
                  </a:lnTo>
                  <a:lnTo>
                    <a:pt x="2966" y="2969"/>
                  </a:lnTo>
                  <a:lnTo>
                    <a:pt x="3022" y="2969"/>
                  </a:lnTo>
                  <a:lnTo>
                    <a:pt x="3022" y="2912"/>
                  </a:lnTo>
                  <a:moveTo>
                    <a:pt x="3102" y="2912"/>
                  </a:moveTo>
                  <a:lnTo>
                    <a:pt x="3047" y="2912"/>
                  </a:lnTo>
                  <a:lnTo>
                    <a:pt x="3047" y="2969"/>
                  </a:lnTo>
                  <a:lnTo>
                    <a:pt x="3102" y="2969"/>
                  </a:lnTo>
                  <a:lnTo>
                    <a:pt x="3102" y="2912"/>
                  </a:lnTo>
                  <a:moveTo>
                    <a:pt x="3182" y="2912"/>
                  </a:moveTo>
                  <a:lnTo>
                    <a:pt x="3127" y="2912"/>
                  </a:lnTo>
                  <a:lnTo>
                    <a:pt x="3127" y="2969"/>
                  </a:lnTo>
                  <a:lnTo>
                    <a:pt x="3182" y="2969"/>
                  </a:lnTo>
                  <a:lnTo>
                    <a:pt x="3182" y="2912"/>
                  </a:lnTo>
                  <a:moveTo>
                    <a:pt x="4705" y="2912"/>
                  </a:moveTo>
                  <a:lnTo>
                    <a:pt x="4650" y="2912"/>
                  </a:lnTo>
                  <a:lnTo>
                    <a:pt x="4650" y="2969"/>
                  </a:lnTo>
                  <a:lnTo>
                    <a:pt x="4705" y="2969"/>
                  </a:lnTo>
                  <a:lnTo>
                    <a:pt x="4705" y="2912"/>
                  </a:lnTo>
                  <a:moveTo>
                    <a:pt x="4785" y="2912"/>
                  </a:moveTo>
                  <a:lnTo>
                    <a:pt x="4730" y="2912"/>
                  </a:lnTo>
                  <a:lnTo>
                    <a:pt x="4730" y="2969"/>
                  </a:lnTo>
                  <a:lnTo>
                    <a:pt x="4785" y="2969"/>
                  </a:lnTo>
                  <a:lnTo>
                    <a:pt x="4785" y="2912"/>
                  </a:lnTo>
                  <a:moveTo>
                    <a:pt x="4866" y="2912"/>
                  </a:moveTo>
                  <a:lnTo>
                    <a:pt x="4810" y="2912"/>
                  </a:lnTo>
                  <a:lnTo>
                    <a:pt x="4810" y="2969"/>
                  </a:lnTo>
                  <a:lnTo>
                    <a:pt x="4866" y="2969"/>
                  </a:lnTo>
                  <a:lnTo>
                    <a:pt x="4866" y="2912"/>
                  </a:lnTo>
                  <a:moveTo>
                    <a:pt x="4945" y="2912"/>
                  </a:moveTo>
                  <a:lnTo>
                    <a:pt x="4890" y="2912"/>
                  </a:lnTo>
                  <a:lnTo>
                    <a:pt x="4890" y="2969"/>
                  </a:lnTo>
                  <a:lnTo>
                    <a:pt x="4945" y="2969"/>
                  </a:lnTo>
                  <a:lnTo>
                    <a:pt x="4945" y="2912"/>
                  </a:lnTo>
                  <a:moveTo>
                    <a:pt x="5026" y="2912"/>
                  </a:moveTo>
                  <a:lnTo>
                    <a:pt x="4971" y="2912"/>
                  </a:lnTo>
                  <a:lnTo>
                    <a:pt x="4971" y="2969"/>
                  </a:lnTo>
                  <a:lnTo>
                    <a:pt x="5026" y="2969"/>
                  </a:lnTo>
                  <a:lnTo>
                    <a:pt x="5026" y="2912"/>
                  </a:lnTo>
                  <a:moveTo>
                    <a:pt x="5106" y="2912"/>
                  </a:moveTo>
                  <a:lnTo>
                    <a:pt x="5050" y="2912"/>
                  </a:lnTo>
                  <a:lnTo>
                    <a:pt x="5050" y="2969"/>
                  </a:lnTo>
                  <a:lnTo>
                    <a:pt x="5106" y="2969"/>
                  </a:lnTo>
                  <a:lnTo>
                    <a:pt x="5106" y="2912"/>
                  </a:lnTo>
                  <a:moveTo>
                    <a:pt x="5186" y="2912"/>
                  </a:moveTo>
                  <a:lnTo>
                    <a:pt x="5131" y="2912"/>
                  </a:lnTo>
                  <a:lnTo>
                    <a:pt x="5131" y="2969"/>
                  </a:lnTo>
                  <a:lnTo>
                    <a:pt x="5186" y="2969"/>
                  </a:lnTo>
                  <a:lnTo>
                    <a:pt x="5186" y="2912"/>
                  </a:lnTo>
                  <a:moveTo>
                    <a:pt x="5266" y="2912"/>
                  </a:moveTo>
                  <a:lnTo>
                    <a:pt x="5211" y="2912"/>
                  </a:lnTo>
                  <a:lnTo>
                    <a:pt x="5211" y="2969"/>
                  </a:lnTo>
                  <a:lnTo>
                    <a:pt x="5266" y="2969"/>
                  </a:lnTo>
                  <a:lnTo>
                    <a:pt x="5266" y="2912"/>
                  </a:lnTo>
                  <a:moveTo>
                    <a:pt x="5347" y="2912"/>
                  </a:moveTo>
                  <a:lnTo>
                    <a:pt x="5291" y="2912"/>
                  </a:lnTo>
                  <a:lnTo>
                    <a:pt x="5291" y="2969"/>
                  </a:lnTo>
                  <a:lnTo>
                    <a:pt x="5347" y="2969"/>
                  </a:lnTo>
                  <a:lnTo>
                    <a:pt x="5347" y="2912"/>
                  </a:lnTo>
                  <a:moveTo>
                    <a:pt x="5426" y="2912"/>
                  </a:moveTo>
                  <a:lnTo>
                    <a:pt x="5371" y="2912"/>
                  </a:lnTo>
                  <a:lnTo>
                    <a:pt x="5371" y="2969"/>
                  </a:lnTo>
                  <a:lnTo>
                    <a:pt x="5426" y="2969"/>
                  </a:lnTo>
                  <a:lnTo>
                    <a:pt x="5426" y="2912"/>
                  </a:lnTo>
                  <a:moveTo>
                    <a:pt x="55" y="2824"/>
                  </a:moveTo>
                  <a:lnTo>
                    <a:pt x="0" y="2824"/>
                  </a:lnTo>
                  <a:lnTo>
                    <a:pt x="0" y="2880"/>
                  </a:lnTo>
                  <a:lnTo>
                    <a:pt x="55" y="2880"/>
                  </a:lnTo>
                  <a:lnTo>
                    <a:pt x="55" y="2824"/>
                  </a:lnTo>
                  <a:moveTo>
                    <a:pt x="136" y="2824"/>
                  </a:moveTo>
                  <a:lnTo>
                    <a:pt x="80" y="2824"/>
                  </a:lnTo>
                  <a:lnTo>
                    <a:pt x="80" y="2880"/>
                  </a:lnTo>
                  <a:lnTo>
                    <a:pt x="136" y="2880"/>
                  </a:lnTo>
                  <a:lnTo>
                    <a:pt x="136" y="2824"/>
                  </a:lnTo>
                  <a:moveTo>
                    <a:pt x="1659" y="2824"/>
                  </a:moveTo>
                  <a:lnTo>
                    <a:pt x="1604" y="2824"/>
                  </a:lnTo>
                  <a:lnTo>
                    <a:pt x="1604" y="2880"/>
                  </a:lnTo>
                  <a:lnTo>
                    <a:pt x="1659" y="2880"/>
                  </a:lnTo>
                  <a:lnTo>
                    <a:pt x="1659" y="2824"/>
                  </a:lnTo>
                  <a:moveTo>
                    <a:pt x="1739" y="2824"/>
                  </a:moveTo>
                  <a:lnTo>
                    <a:pt x="1684" y="2824"/>
                  </a:lnTo>
                  <a:lnTo>
                    <a:pt x="1684" y="2880"/>
                  </a:lnTo>
                  <a:lnTo>
                    <a:pt x="1739" y="2880"/>
                  </a:lnTo>
                  <a:lnTo>
                    <a:pt x="1739" y="2824"/>
                  </a:lnTo>
                  <a:moveTo>
                    <a:pt x="1820" y="2824"/>
                  </a:moveTo>
                  <a:lnTo>
                    <a:pt x="1764" y="2824"/>
                  </a:lnTo>
                  <a:lnTo>
                    <a:pt x="1764" y="2880"/>
                  </a:lnTo>
                  <a:lnTo>
                    <a:pt x="1820" y="2880"/>
                  </a:lnTo>
                  <a:lnTo>
                    <a:pt x="1820" y="2824"/>
                  </a:lnTo>
                  <a:moveTo>
                    <a:pt x="1899" y="2824"/>
                  </a:moveTo>
                  <a:lnTo>
                    <a:pt x="1844" y="2824"/>
                  </a:lnTo>
                  <a:lnTo>
                    <a:pt x="1844" y="2880"/>
                  </a:lnTo>
                  <a:lnTo>
                    <a:pt x="1899" y="2880"/>
                  </a:lnTo>
                  <a:lnTo>
                    <a:pt x="1899" y="2824"/>
                  </a:lnTo>
                  <a:moveTo>
                    <a:pt x="1980" y="2824"/>
                  </a:moveTo>
                  <a:lnTo>
                    <a:pt x="1925" y="2824"/>
                  </a:lnTo>
                  <a:lnTo>
                    <a:pt x="1925" y="2880"/>
                  </a:lnTo>
                  <a:lnTo>
                    <a:pt x="1980" y="2880"/>
                  </a:lnTo>
                  <a:lnTo>
                    <a:pt x="1980" y="2824"/>
                  </a:lnTo>
                  <a:moveTo>
                    <a:pt x="2060" y="2824"/>
                  </a:moveTo>
                  <a:lnTo>
                    <a:pt x="2004" y="2824"/>
                  </a:lnTo>
                  <a:lnTo>
                    <a:pt x="2004" y="2880"/>
                  </a:lnTo>
                  <a:lnTo>
                    <a:pt x="2060" y="2880"/>
                  </a:lnTo>
                  <a:lnTo>
                    <a:pt x="2060" y="2824"/>
                  </a:lnTo>
                  <a:moveTo>
                    <a:pt x="2140" y="2824"/>
                  </a:moveTo>
                  <a:lnTo>
                    <a:pt x="2085" y="2824"/>
                  </a:lnTo>
                  <a:lnTo>
                    <a:pt x="2085" y="2880"/>
                  </a:lnTo>
                  <a:lnTo>
                    <a:pt x="2140" y="2880"/>
                  </a:lnTo>
                  <a:lnTo>
                    <a:pt x="2140" y="2824"/>
                  </a:lnTo>
                  <a:moveTo>
                    <a:pt x="2220" y="2824"/>
                  </a:moveTo>
                  <a:lnTo>
                    <a:pt x="2165" y="2824"/>
                  </a:lnTo>
                  <a:lnTo>
                    <a:pt x="2165" y="2880"/>
                  </a:lnTo>
                  <a:lnTo>
                    <a:pt x="2220" y="2880"/>
                  </a:lnTo>
                  <a:lnTo>
                    <a:pt x="2220" y="2824"/>
                  </a:lnTo>
                  <a:moveTo>
                    <a:pt x="2301" y="2824"/>
                  </a:moveTo>
                  <a:lnTo>
                    <a:pt x="2245" y="2824"/>
                  </a:lnTo>
                  <a:lnTo>
                    <a:pt x="2245" y="2880"/>
                  </a:lnTo>
                  <a:lnTo>
                    <a:pt x="2301" y="2880"/>
                  </a:lnTo>
                  <a:lnTo>
                    <a:pt x="2301" y="2824"/>
                  </a:lnTo>
                  <a:moveTo>
                    <a:pt x="2701" y="2824"/>
                  </a:moveTo>
                  <a:lnTo>
                    <a:pt x="2646" y="2824"/>
                  </a:lnTo>
                  <a:lnTo>
                    <a:pt x="2646" y="2880"/>
                  </a:lnTo>
                  <a:lnTo>
                    <a:pt x="2701" y="2880"/>
                  </a:lnTo>
                  <a:lnTo>
                    <a:pt x="2701" y="2824"/>
                  </a:lnTo>
                  <a:moveTo>
                    <a:pt x="2861" y="2824"/>
                  </a:moveTo>
                  <a:lnTo>
                    <a:pt x="2806" y="2824"/>
                  </a:lnTo>
                  <a:lnTo>
                    <a:pt x="2806" y="2880"/>
                  </a:lnTo>
                  <a:lnTo>
                    <a:pt x="2861" y="2880"/>
                  </a:lnTo>
                  <a:lnTo>
                    <a:pt x="2861" y="2824"/>
                  </a:lnTo>
                  <a:moveTo>
                    <a:pt x="3102" y="2824"/>
                  </a:moveTo>
                  <a:lnTo>
                    <a:pt x="3047" y="2824"/>
                  </a:lnTo>
                  <a:lnTo>
                    <a:pt x="3047" y="2880"/>
                  </a:lnTo>
                  <a:lnTo>
                    <a:pt x="3102" y="2880"/>
                  </a:lnTo>
                  <a:lnTo>
                    <a:pt x="3102" y="2824"/>
                  </a:lnTo>
                  <a:moveTo>
                    <a:pt x="3182" y="2824"/>
                  </a:moveTo>
                  <a:lnTo>
                    <a:pt x="3127" y="2824"/>
                  </a:lnTo>
                  <a:lnTo>
                    <a:pt x="3127" y="2880"/>
                  </a:lnTo>
                  <a:lnTo>
                    <a:pt x="3182" y="2880"/>
                  </a:lnTo>
                  <a:lnTo>
                    <a:pt x="3182" y="2824"/>
                  </a:lnTo>
                  <a:moveTo>
                    <a:pt x="4625" y="2824"/>
                  </a:moveTo>
                  <a:lnTo>
                    <a:pt x="4569" y="2824"/>
                  </a:lnTo>
                  <a:lnTo>
                    <a:pt x="4569" y="2880"/>
                  </a:lnTo>
                  <a:lnTo>
                    <a:pt x="4625" y="2880"/>
                  </a:lnTo>
                  <a:lnTo>
                    <a:pt x="4625" y="2824"/>
                  </a:lnTo>
                  <a:moveTo>
                    <a:pt x="4705" y="2824"/>
                  </a:moveTo>
                  <a:lnTo>
                    <a:pt x="4650" y="2824"/>
                  </a:lnTo>
                  <a:lnTo>
                    <a:pt x="4650" y="2880"/>
                  </a:lnTo>
                  <a:lnTo>
                    <a:pt x="4705" y="2880"/>
                  </a:lnTo>
                  <a:lnTo>
                    <a:pt x="4705" y="2824"/>
                  </a:lnTo>
                  <a:moveTo>
                    <a:pt x="4785" y="2824"/>
                  </a:moveTo>
                  <a:lnTo>
                    <a:pt x="4730" y="2824"/>
                  </a:lnTo>
                  <a:lnTo>
                    <a:pt x="4730" y="2880"/>
                  </a:lnTo>
                  <a:lnTo>
                    <a:pt x="4785" y="2880"/>
                  </a:lnTo>
                  <a:lnTo>
                    <a:pt x="4785" y="2824"/>
                  </a:lnTo>
                  <a:moveTo>
                    <a:pt x="4866" y="2824"/>
                  </a:moveTo>
                  <a:lnTo>
                    <a:pt x="4810" y="2824"/>
                  </a:lnTo>
                  <a:lnTo>
                    <a:pt x="4810" y="2880"/>
                  </a:lnTo>
                  <a:lnTo>
                    <a:pt x="4866" y="2880"/>
                  </a:lnTo>
                  <a:lnTo>
                    <a:pt x="4866" y="2824"/>
                  </a:lnTo>
                  <a:moveTo>
                    <a:pt x="4945" y="2824"/>
                  </a:moveTo>
                  <a:lnTo>
                    <a:pt x="4890" y="2824"/>
                  </a:lnTo>
                  <a:lnTo>
                    <a:pt x="4890" y="2880"/>
                  </a:lnTo>
                  <a:lnTo>
                    <a:pt x="4945" y="2880"/>
                  </a:lnTo>
                  <a:lnTo>
                    <a:pt x="4945" y="2824"/>
                  </a:lnTo>
                  <a:moveTo>
                    <a:pt x="5026" y="2824"/>
                  </a:moveTo>
                  <a:lnTo>
                    <a:pt x="4971" y="2824"/>
                  </a:lnTo>
                  <a:lnTo>
                    <a:pt x="4971" y="2880"/>
                  </a:lnTo>
                  <a:lnTo>
                    <a:pt x="5026" y="2880"/>
                  </a:lnTo>
                  <a:lnTo>
                    <a:pt x="5026" y="2824"/>
                  </a:lnTo>
                  <a:moveTo>
                    <a:pt x="5106" y="2824"/>
                  </a:moveTo>
                  <a:lnTo>
                    <a:pt x="5050" y="2824"/>
                  </a:lnTo>
                  <a:lnTo>
                    <a:pt x="5050" y="2880"/>
                  </a:lnTo>
                  <a:lnTo>
                    <a:pt x="5106" y="2880"/>
                  </a:lnTo>
                  <a:lnTo>
                    <a:pt x="5106" y="2824"/>
                  </a:lnTo>
                  <a:moveTo>
                    <a:pt x="5186" y="2824"/>
                  </a:moveTo>
                  <a:lnTo>
                    <a:pt x="5131" y="2824"/>
                  </a:lnTo>
                  <a:lnTo>
                    <a:pt x="5131" y="2880"/>
                  </a:lnTo>
                  <a:lnTo>
                    <a:pt x="5186" y="2880"/>
                  </a:lnTo>
                  <a:lnTo>
                    <a:pt x="5186" y="2824"/>
                  </a:lnTo>
                  <a:moveTo>
                    <a:pt x="5266" y="2824"/>
                  </a:moveTo>
                  <a:lnTo>
                    <a:pt x="5211" y="2824"/>
                  </a:lnTo>
                  <a:lnTo>
                    <a:pt x="5211" y="2880"/>
                  </a:lnTo>
                  <a:lnTo>
                    <a:pt x="5266" y="2880"/>
                  </a:lnTo>
                  <a:lnTo>
                    <a:pt x="5266" y="2824"/>
                  </a:lnTo>
                  <a:moveTo>
                    <a:pt x="55" y="2735"/>
                  </a:moveTo>
                  <a:lnTo>
                    <a:pt x="0" y="2735"/>
                  </a:lnTo>
                  <a:lnTo>
                    <a:pt x="0" y="2791"/>
                  </a:lnTo>
                  <a:lnTo>
                    <a:pt x="55" y="2791"/>
                  </a:lnTo>
                  <a:lnTo>
                    <a:pt x="55" y="2735"/>
                  </a:lnTo>
                  <a:moveTo>
                    <a:pt x="136" y="2735"/>
                  </a:moveTo>
                  <a:lnTo>
                    <a:pt x="80" y="2735"/>
                  </a:lnTo>
                  <a:lnTo>
                    <a:pt x="80" y="2791"/>
                  </a:lnTo>
                  <a:lnTo>
                    <a:pt x="136" y="2791"/>
                  </a:lnTo>
                  <a:lnTo>
                    <a:pt x="136" y="2735"/>
                  </a:lnTo>
                  <a:moveTo>
                    <a:pt x="216" y="2735"/>
                  </a:moveTo>
                  <a:lnTo>
                    <a:pt x="160" y="2735"/>
                  </a:lnTo>
                  <a:lnTo>
                    <a:pt x="160" y="2791"/>
                  </a:lnTo>
                  <a:lnTo>
                    <a:pt x="216" y="2791"/>
                  </a:lnTo>
                  <a:lnTo>
                    <a:pt x="216" y="2735"/>
                  </a:lnTo>
                  <a:moveTo>
                    <a:pt x="457" y="2735"/>
                  </a:moveTo>
                  <a:lnTo>
                    <a:pt x="401" y="2735"/>
                  </a:lnTo>
                  <a:lnTo>
                    <a:pt x="401" y="2791"/>
                  </a:lnTo>
                  <a:lnTo>
                    <a:pt x="457" y="2791"/>
                  </a:lnTo>
                  <a:lnTo>
                    <a:pt x="457" y="2735"/>
                  </a:lnTo>
                  <a:moveTo>
                    <a:pt x="1820" y="2735"/>
                  </a:moveTo>
                  <a:lnTo>
                    <a:pt x="1764" y="2735"/>
                  </a:lnTo>
                  <a:lnTo>
                    <a:pt x="1764" y="2791"/>
                  </a:lnTo>
                  <a:lnTo>
                    <a:pt x="1820" y="2791"/>
                  </a:lnTo>
                  <a:lnTo>
                    <a:pt x="1820" y="2735"/>
                  </a:lnTo>
                  <a:moveTo>
                    <a:pt x="1899" y="2735"/>
                  </a:moveTo>
                  <a:lnTo>
                    <a:pt x="1844" y="2735"/>
                  </a:lnTo>
                  <a:lnTo>
                    <a:pt x="1844" y="2791"/>
                  </a:lnTo>
                  <a:lnTo>
                    <a:pt x="1899" y="2791"/>
                  </a:lnTo>
                  <a:lnTo>
                    <a:pt x="1899" y="2735"/>
                  </a:lnTo>
                  <a:moveTo>
                    <a:pt x="1980" y="2735"/>
                  </a:moveTo>
                  <a:lnTo>
                    <a:pt x="1925" y="2735"/>
                  </a:lnTo>
                  <a:lnTo>
                    <a:pt x="1925" y="2791"/>
                  </a:lnTo>
                  <a:lnTo>
                    <a:pt x="1980" y="2791"/>
                  </a:lnTo>
                  <a:lnTo>
                    <a:pt x="1980" y="2735"/>
                  </a:lnTo>
                  <a:moveTo>
                    <a:pt x="2060" y="2735"/>
                  </a:moveTo>
                  <a:lnTo>
                    <a:pt x="2004" y="2735"/>
                  </a:lnTo>
                  <a:lnTo>
                    <a:pt x="2004" y="2791"/>
                  </a:lnTo>
                  <a:lnTo>
                    <a:pt x="2060" y="2791"/>
                  </a:lnTo>
                  <a:lnTo>
                    <a:pt x="2060" y="2735"/>
                  </a:lnTo>
                  <a:moveTo>
                    <a:pt x="2140" y="2735"/>
                  </a:moveTo>
                  <a:lnTo>
                    <a:pt x="2085" y="2735"/>
                  </a:lnTo>
                  <a:lnTo>
                    <a:pt x="2085" y="2791"/>
                  </a:lnTo>
                  <a:lnTo>
                    <a:pt x="2140" y="2791"/>
                  </a:lnTo>
                  <a:lnTo>
                    <a:pt x="2140" y="2735"/>
                  </a:lnTo>
                  <a:moveTo>
                    <a:pt x="2220" y="2735"/>
                  </a:moveTo>
                  <a:lnTo>
                    <a:pt x="2165" y="2735"/>
                  </a:lnTo>
                  <a:lnTo>
                    <a:pt x="2165" y="2791"/>
                  </a:lnTo>
                  <a:lnTo>
                    <a:pt x="2220" y="2791"/>
                  </a:lnTo>
                  <a:lnTo>
                    <a:pt x="2220" y="2735"/>
                  </a:lnTo>
                  <a:moveTo>
                    <a:pt x="2621" y="2735"/>
                  </a:moveTo>
                  <a:lnTo>
                    <a:pt x="2566" y="2735"/>
                  </a:lnTo>
                  <a:lnTo>
                    <a:pt x="2566" y="2791"/>
                  </a:lnTo>
                  <a:lnTo>
                    <a:pt x="2621" y="2791"/>
                  </a:lnTo>
                  <a:lnTo>
                    <a:pt x="2621" y="2735"/>
                  </a:lnTo>
                  <a:moveTo>
                    <a:pt x="2701" y="2735"/>
                  </a:moveTo>
                  <a:lnTo>
                    <a:pt x="2646" y="2735"/>
                  </a:lnTo>
                  <a:lnTo>
                    <a:pt x="2646" y="2791"/>
                  </a:lnTo>
                  <a:lnTo>
                    <a:pt x="2701" y="2791"/>
                  </a:lnTo>
                  <a:lnTo>
                    <a:pt x="2701" y="2735"/>
                  </a:lnTo>
                  <a:moveTo>
                    <a:pt x="2782" y="2735"/>
                  </a:moveTo>
                  <a:lnTo>
                    <a:pt x="2726" y="2735"/>
                  </a:lnTo>
                  <a:lnTo>
                    <a:pt x="2726" y="2791"/>
                  </a:lnTo>
                  <a:lnTo>
                    <a:pt x="2782" y="2791"/>
                  </a:lnTo>
                  <a:lnTo>
                    <a:pt x="2782" y="2735"/>
                  </a:lnTo>
                  <a:moveTo>
                    <a:pt x="2861" y="2735"/>
                  </a:moveTo>
                  <a:lnTo>
                    <a:pt x="2806" y="2735"/>
                  </a:lnTo>
                  <a:lnTo>
                    <a:pt x="2806" y="2791"/>
                  </a:lnTo>
                  <a:lnTo>
                    <a:pt x="2861" y="2791"/>
                  </a:lnTo>
                  <a:lnTo>
                    <a:pt x="2861" y="2735"/>
                  </a:lnTo>
                  <a:moveTo>
                    <a:pt x="2942" y="2735"/>
                  </a:moveTo>
                  <a:lnTo>
                    <a:pt x="2887" y="2735"/>
                  </a:lnTo>
                  <a:lnTo>
                    <a:pt x="2887" y="2791"/>
                  </a:lnTo>
                  <a:lnTo>
                    <a:pt x="2942" y="2791"/>
                  </a:lnTo>
                  <a:lnTo>
                    <a:pt x="2942" y="2735"/>
                  </a:lnTo>
                  <a:moveTo>
                    <a:pt x="3022" y="2735"/>
                  </a:moveTo>
                  <a:lnTo>
                    <a:pt x="2966" y="2735"/>
                  </a:lnTo>
                  <a:lnTo>
                    <a:pt x="2966" y="2791"/>
                  </a:lnTo>
                  <a:lnTo>
                    <a:pt x="3022" y="2791"/>
                  </a:lnTo>
                  <a:lnTo>
                    <a:pt x="3022" y="2735"/>
                  </a:lnTo>
                  <a:moveTo>
                    <a:pt x="3182" y="2735"/>
                  </a:moveTo>
                  <a:lnTo>
                    <a:pt x="3127" y="2735"/>
                  </a:lnTo>
                  <a:lnTo>
                    <a:pt x="3127" y="2791"/>
                  </a:lnTo>
                  <a:lnTo>
                    <a:pt x="3182" y="2791"/>
                  </a:lnTo>
                  <a:lnTo>
                    <a:pt x="3182" y="2735"/>
                  </a:lnTo>
                  <a:moveTo>
                    <a:pt x="4625" y="2735"/>
                  </a:moveTo>
                  <a:lnTo>
                    <a:pt x="4569" y="2735"/>
                  </a:lnTo>
                  <a:lnTo>
                    <a:pt x="4569" y="2791"/>
                  </a:lnTo>
                  <a:lnTo>
                    <a:pt x="4625" y="2791"/>
                  </a:lnTo>
                  <a:lnTo>
                    <a:pt x="4625" y="2735"/>
                  </a:lnTo>
                  <a:moveTo>
                    <a:pt x="4705" y="2735"/>
                  </a:moveTo>
                  <a:lnTo>
                    <a:pt x="4650" y="2735"/>
                  </a:lnTo>
                  <a:lnTo>
                    <a:pt x="4650" y="2791"/>
                  </a:lnTo>
                  <a:lnTo>
                    <a:pt x="4705" y="2791"/>
                  </a:lnTo>
                  <a:lnTo>
                    <a:pt x="4705" y="2735"/>
                  </a:lnTo>
                  <a:moveTo>
                    <a:pt x="4785" y="2735"/>
                  </a:moveTo>
                  <a:lnTo>
                    <a:pt x="4730" y="2735"/>
                  </a:lnTo>
                  <a:lnTo>
                    <a:pt x="4730" y="2791"/>
                  </a:lnTo>
                  <a:lnTo>
                    <a:pt x="4785" y="2791"/>
                  </a:lnTo>
                  <a:lnTo>
                    <a:pt x="4785" y="2735"/>
                  </a:lnTo>
                  <a:moveTo>
                    <a:pt x="4866" y="2735"/>
                  </a:moveTo>
                  <a:lnTo>
                    <a:pt x="4810" y="2735"/>
                  </a:lnTo>
                  <a:lnTo>
                    <a:pt x="4810" y="2791"/>
                  </a:lnTo>
                  <a:lnTo>
                    <a:pt x="4866" y="2791"/>
                  </a:lnTo>
                  <a:lnTo>
                    <a:pt x="4866" y="2735"/>
                  </a:lnTo>
                  <a:moveTo>
                    <a:pt x="4945" y="2735"/>
                  </a:moveTo>
                  <a:lnTo>
                    <a:pt x="4890" y="2735"/>
                  </a:lnTo>
                  <a:lnTo>
                    <a:pt x="4890" y="2791"/>
                  </a:lnTo>
                  <a:lnTo>
                    <a:pt x="4945" y="2791"/>
                  </a:lnTo>
                  <a:lnTo>
                    <a:pt x="4945" y="2735"/>
                  </a:lnTo>
                  <a:moveTo>
                    <a:pt x="5026" y="2735"/>
                  </a:moveTo>
                  <a:lnTo>
                    <a:pt x="4971" y="2735"/>
                  </a:lnTo>
                  <a:lnTo>
                    <a:pt x="4971" y="2791"/>
                  </a:lnTo>
                  <a:lnTo>
                    <a:pt x="5026" y="2791"/>
                  </a:lnTo>
                  <a:lnTo>
                    <a:pt x="5026" y="2735"/>
                  </a:lnTo>
                  <a:moveTo>
                    <a:pt x="5106" y="2735"/>
                  </a:moveTo>
                  <a:lnTo>
                    <a:pt x="5050" y="2735"/>
                  </a:lnTo>
                  <a:lnTo>
                    <a:pt x="5050" y="2791"/>
                  </a:lnTo>
                  <a:lnTo>
                    <a:pt x="5106" y="2791"/>
                  </a:lnTo>
                  <a:lnTo>
                    <a:pt x="5106" y="2735"/>
                  </a:lnTo>
                  <a:moveTo>
                    <a:pt x="5186" y="2735"/>
                  </a:moveTo>
                  <a:lnTo>
                    <a:pt x="5131" y="2735"/>
                  </a:lnTo>
                  <a:lnTo>
                    <a:pt x="5131" y="2791"/>
                  </a:lnTo>
                  <a:lnTo>
                    <a:pt x="5186" y="2791"/>
                  </a:lnTo>
                  <a:lnTo>
                    <a:pt x="5186" y="2735"/>
                  </a:lnTo>
                  <a:moveTo>
                    <a:pt x="55" y="2646"/>
                  </a:moveTo>
                  <a:lnTo>
                    <a:pt x="0" y="2646"/>
                  </a:lnTo>
                  <a:lnTo>
                    <a:pt x="0" y="2703"/>
                  </a:lnTo>
                  <a:lnTo>
                    <a:pt x="55" y="2703"/>
                  </a:lnTo>
                  <a:lnTo>
                    <a:pt x="55" y="2646"/>
                  </a:lnTo>
                  <a:moveTo>
                    <a:pt x="136" y="2646"/>
                  </a:moveTo>
                  <a:lnTo>
                    <a:pt x="80" y="2646"/>
                  </a:lnTo>
                  <a:lnTo>
                    <a:pt x="80" y="2703"/>
                  </a:lnTo>
                  <a:lnTo>
                    <a:pt x="136" y="2703"/>
                  </a:lnTo>
                  <a:lnTo>
                    <a:pt x="136" y="2646"/>
                  </a:lnTo>
                  <a:moveTo>
                    <a:pt x="216" y="2646"/>
                  </a:moveTo>
                  <a:lnTo>
                    <a:pt x="160" y="2646"/>
                  </a:lnTo>
                  <a:lnTo>
                    <a:pt x="160" y="2703"/>
                  </a:lnTo>
                  <a:lnTo>
                    <a:pt x="216" y="2703"/>
                  </a:lnTo>
                  <a:lnTo>
                    <a:pt x="216" y="2646"/>
                  </a:lnTo>
                  <a:moveTo>
                    <a:pt x="457" y="2646"/>
                  </a:moveTo>
                  <a:lnTo>
                    <a:pt x="401" y="2646"/>
                  </a:lnTo>
                  <a:lnTo>
                    <a:pt x="401" y="2703"/>
                  </a:lnTo>
                  <a:lnTo>
                    <a:pt x="457" y="2703"/>
                  </a:lnTo>
                  <a:lnTo>
                    <a:pt x="457" y="2646"/>
                  </a:lnTo>
                  <a:moveTo>
                    <a:pt x="536" y="2646"/>
                  </a:moveTo>
                  <a:lnTo>
                    <a:pt x="481" y="2646"/>
                  </a:lnTo>
                  <a:lnTo>
                    <a:pt x="481" y="2703"/>
                  </a:lnTo>
                  <a:lnTo>
                    <a:pt x="536" y="2703"/>
                  </a:lnTo>
                  <a:lnTo>
                    <a:pt x="536" y="2646"/>
                  </a:lnTo>
                  <a:moveTo>
                    <a:pt x="617" y="2646"/>
                  </a:moveTo>
                  <a:lnTo>
                    <a:pt x="561" y="2646"/>
                  </a:lnTo>
                  <a:lnTo>
                    <a:pt x="561" y="2703"/>
                  </a:lnTo>
                  <a:lnTo>
                    <a:pt x="617" y="2703"/>
                  </a:lnTo>
                  <a:lnTo>
                    <a:pt x="617" y="2646"/>
                  </a:lnTo>
                  <a:moveTo>
                    <a:pt x="1899" y="2646"/>
                  </a:moveTo>
                  <a:lnTo>
                    <a:pt x="1844" y="2646"/>
                  </a:lnTo>
                  <a:lnTo>
                    <a:pt x="1844" y="2703"/>
                  </a:lnTo>
                  <a:lnTo>
                    <a:pt x="1899" y="2703"/>
                  </a:lnTo>
                  <a:lnTo>
                    <a:pt x="1899" y="2646"/>
                  </a:lnTo>
                  <a:moveTo>
                    <a:pt x="1980" y="2646"/>
                  </a:moveTo>
                  <a:lnTo>
                    <a:pt x="1925" y="2646"/>
                  </a:lnTo>
                  <a:lnTo>
                    <a:pt x="1925" y="2703"/>
                  </a:lnTo>
                  <a:lnTo>
                    <a:pt x="1980" y="2703"/>
                  </a:lnTo>
                  <a:lnTo>
                    <a:pt x="1980" y="2646"/>
                  </a:lnTo>
                  <a:moveTo>
                    <a:pt x="2060" y="2646"/>
                  </a:moveTo>
                  <a:lnTo>
                    <a:pt x="2004" y="2646"/>
                  </a:lnTo>
                  <a:lnTo>
                    <a:pt x="2004" y="2703"/>
                  </a:lnTo>
                  <a:lnTo>
                    <a:pt x="2060" y="2703"/>
                  </a:lnTo>
                  <a:lnTo>
                    <a:pt x="2060" y="2646"/>
                  </a:lnTo>
                  <a:moveTo>
                    <a:pt x="2301" y="2646"/>
                  </a:moveTo>
                  <a:lnTo>
                    <a:pt x="2245" y="2646"/>
                  </a:lnTo>
                  <a:lnTo>
                    <a:pt x="2245" y="2703"/>
                  </a:lnTo>
                  <a:lnTo>
                    <a:pt x="2301" y="2703"/>
                  </a:lnTo>
                  <a:lnTo>
                    <a:pt x="2301" y="2646"/>
                  </a:lnTo>
                  <a:moveTo>
                    <a:pt x="2541" y="2646"/>
                  </a:moveTo>
                  <a:lnTo>
                    <a:pt x="2485" y="2646"/>
                  </a:lnTo>
                  <a:lnTo>
                    <a:pt x="2485" y="2703"/>
                  </a:lnTo>
                  <a:lnTo>
                    <a:pt x="2541" y="2703"/>
                  </a:lnTo>
                  <a:lnTo>
                    <a:pt x="2541" y="2646"/>
                  </a:lnTo>
                  <a:moveTo>
                    <a:pt x="2621" y="2646"/>
                  </a:moveTo>
                  <a:lnTo>
                    <a:pt x="2566" y="2646"/>
                  </a:lnTo>
                  <a:lnTo>
                    <a:pt x="2566" y="2703"/>
                  </a:lnTo>
                  <a:lnTo>
                    <a:pt x="2621" y="2703"/>
                  </a:lnTo>
                  <a:lnTo>
                    <a:pt x="2621" y="2646"/>
                  </a:lnTo>
                  <a:moveTo>
                    <a:pt x="2861" y="2646"/>
                  </a:moveTo>
                  <a:lnTo>
                    <a:pt x="2806" y="2646"/>
                  </a:lnTo>
                  <a:lnTo>
                    <a:pt x="2806" y="2703"/>
                  </a:lnTo>
                  <a:lnTo>
                    <a:pt x="2861" y="2703"/>
                  </a:lnTo>
                  <a:lnTo>
                    <a:pt x="2861" y="2646"/>
                  </a:lnTo>
                  <a:moveTo>
                    <a:pt x="4465" y="2646"/>
                  </a:moveTo>
                  <a:lnTo>
                    <a:pt x="4409" y="2646"/>
                  </a:lnTo>
                  <a:lnTo>
                    <a:pt x="4409" y="2703"/>
                  </a:lnTo>
                  <a:lnTo>
                    <a:pt x="4465" y="2703"/>
                  </a:lnTo>
                  <a:lnTo>
                    <a:pt x="4465" y="2646"/>
                  </a:lnTo>
                  <a:moveTo>
                    <a:pt x="4705" y="2646"/>
                  </a:moveTo>
                  <a:lnTo>
                    <a:pt x="4650" y="2646"/>
                  </a:lnTo>
                  <a:lnTo>
                    <a:pt x="4650" y="2703"/>
                  </a:lnTo>
                  <a:lnTo>
                    <a:pt x="4705" y="2703"/>
                  </a:lnTo>
                  <a:lnTo>
                    <a:pt x="4705" y="2646"/>
                  </a:lnTo>
                  <a:moveTo>
                    <a:pt x="4785" y="2646"/>
                  </a:moveTo>
                  <a:lnTo>
                    <a:pt x="4730" y="2646"/>
                  </a:lnTo>
                  <a:lnTo>
                    <a:pt x="4730" y="2703"/>
                  </a:lnTo>
                  <a:lnTo>
                    <a:pt x="4785" y="2703"/>
                  </a:lnTo>
                  <a:lnTo>
                    <a:pt x="4785" y="2646"/>
                  </a:lnTo>
                  <a:moveTo>
                    <a:pt x="4866" y="2646"/>
                  </a:moveTo>
                  <a:lnTo>
                    <a:pt x="4810" y="2646"/>
                  </a:lnTo>
                  <a:lnTo>
                    <a:pt x="4810" y="2703"/>
                  </a:lnTo>
                  <a:lnTo>
                    <a:pt x="4866" y="2703"/>
                  </a:lnTo>
                  <a:lnTo>
                    <a:pt x="4866" y="2646"/>
                  </a:lnTo>
                  <a:moveTo>
                    <a:pt x="4945" y="2646"/>
                  </a:moveTo>
                  <a:lnTo>
                    <a:pt x="4890" y="2646"/>
                  </a:lnTo>
                  <a:lnTo>
                    <a:pt x="4890" y="2703"/>
                  </a:lnTo>
                  <a:lnTo>
                    <a:pt x="4945" y="2703"/>
                  </a:lnTo>
                  <a:lnTo>
                    <a:pt x="4945" y="2646"/>
                  </a:lnTo>
                  <a:moveTo>
                    <a:pt x="5026" y="2646"/>
                  </a:moveTo>
                  <a:lnTo>
                    <a:pt x="4971" y="2646"/>
                  </a:lnTo>
                  <a:lnTo>
                    <a:pt x="4971" y="2703"/>
                  </a:lnTo>
                  <a:lnTo>
                    <a:pt x="5026" y="2703"/>
                  </a:lnTo>
                  <a:lnTo>
                    <a:pt x="5026" y="2646"/>
                  </a:lnTo>
                  <a:moveTo>
                    <a:pt x="5106" y="2646"/>
                  </a:moveTo>
                  <a:lnTo>
                    <a:pt x="5050" y="2646"/>
                  </a:lnTo>
                  <a:lnTo>
                    <a:pt x="5050" y="2703"/>
                  </a:lnTo>
                  <a:lnTo>
                    <a:pt x="5106" y="2703"/>
                  </a:lnTo>
                  <a:lnTo>
                    <a:pt x="5106" y="2646"/>
                  </a:lnTo>
                  <a:moveTo>
                    <a:pt x="5186" y="2646"/>
                  </a:moveTo>
                  <a:lnTo>
                    <a:pt x="5131" y="2646"/>
                  </a:lnTo>
                  <a:lnTo>
                    <a:pt x="5131" y="2703"/>
                  </a:lnTo>
                  <a:lnTo>
                    <a:pt x="5186" y="2703"/>
                  </a:lnTo>
                  <a:lnTo>
                    <a:pt x="5186" y="2646"/>
                  </a:lnTo>
                  <a:moveTo>
                    <a:pt x="55" y="2558"/>
                  </a:moveTo>
                  <a:lnTo>
                    <a:pt x="0" y="2558"/>
                  </a:lnTo>
                  <a:lnTo>
                    <a:pt x="0" y="2614"/>
                  </a:lnTo>
                  <a:lnTo>
                    <a:pt x="55" y="2614"/>
                  </a:lnTo>
                  <a:lnTo>
                    <a:pt x="55" y="2558"/>
                  </a:lnTo>
                  <a:moveTo>
                    <a:pt x="136" y="2558"/>
                  </a:moveTo>
                  <a:lnTo>
                    <a:pt x="80" y="2558"/>
                  </a:lnTo>
                  <a:lnTo>
                    <a:pt x="80" y="2614"/>
                  </a:lnTo>
                  <a:lnTo>
                    <a:pt x="136" y="2614"/>
                  </a:lnTo>
                  <a:lnTo>
                    <a:pt x="136" y="2558"/>
                  </a:lnTo>
                  <a:moveTo>
                    <a:pt x="216" y="2558"/>
                  </a:moveTo>
                  <a:lnTo>
                    <a:pt x="160" y="2558"/>
                  </a:lnTo>
                  <a:lnTo>
                    <a:pt x="160" y="2614"/>
                  </a:lnTo>
                  <a:lnTo>
                    <a:pt x="216" y="2614"/>
                  </a:lnTo>
                  <a:lnTo>
                    <a:pt x="216" y="2558"/>
                  </a:lnTo>
                  <a:moveTo>
                    <a:pt x="296" y="2558"/>
                  </a:moveTo>
                  <a:lnTo>
                    <a:pt x="241" y="2558"/>
                  </a:lnTo>
                  <a:lnTo>
                    <a:pt x="241" y="2614"/>
                  </a:lnTo>
                  <a:lnTo>
                    <a:pt x="296" y="2614"/>
                  </a:lnTo>
                  <a:lnTo>
                    <a:pt x="296" y="2558"/>
                  </a:lnTo>
                  <a:moveTo>
                    <a:pt x="457" y="2558"/>
                  </a:moveTo>
                  <a:lnTo>
                    <a:pt x="401" y="2558"/>
                  </a:lnTo>
                  <a:lnTo>
                    <a:pt x="401" y="2614"/>
                  </a:lnTo>
                  <a:lnTo>
                    <a:pt x="457" y="2614"/>
                  </a:lnTo>
                  <a:lnTo>
                    <a:pt x="457" y="2558"/>
                  </a:lnTo>
                  <a:moveTo>
                    <a:pt x="1579" y="2558"/>
                  </a:moveTo>
                  <a:lnTo>
                    <a:pt x="1523" y="2558"/>
                  </a:lnTo>
                  <a:lnTo>
                    <a:pt x="1523" y="2614"/>
                  </a:lnTo>
                  <a:lnTo>
                    <a:pt x="1579" y="2614"/>
                  </a:lnTo>
                  <a:lnTo>
                    <a:pt x="1579" y="2558"/>
                  </a:lnTo>
                  <a:moveTo>
                    <a:pt x="1659" y="2558"/>
                  </a:moveTo>
                  <a:lnTo>
                    <a:pt x="1604" y="2558"/>
                  </a:lnTo>
                  <a:lnTo>
                    <a:pt x="1604" y="2614"/>
                  </a:lnTo>
                  <a:lnTo>
                    <a:pt x="1659" y="2614"/>
                  </a:lnTo>
                  <a:lnTo>
                    <a:pt x="1659" y="2558"/>
                  </a:lnTo>
                  <a:moveTo>
                    <a:pt x="1739" y="2558"/>
                  </a:moveTo>
                  <a:lnTo>
                    <a:pt x="1684" y="2558"/>
                  </a:lnTo>
                  <a:lnTo>
                    <a:pt x="1684" y="2614"/>
                  </a:lnTo>
                  <a:lnTo>
                    <a:pt x="1739" y="2614"/>
                  </a:lnTo>
                  <a:lnTo>
                    <a:pt x="1739" y="2558"/>
                  </a:lnTo>
                  <a:moveTo>
                    <a:pt x="1820" y="2558"/>
                  </a:moveTo>
                  <a:lnTo>
                    <a:pt x="1764" y="2558"/>
                  </a:lnTo>
                  <a:lnTo>
                    <a:pt x="1764" y="2614"/>
                  </a:lnTo>
                  <a:lnTo>
                    <a:pt x="1820" y="2614"/>
                  </a:lnTo>
                  <a:lnTo>
                    <a:pt x="1820" y="2558"/>
                  </a:lnTo>
                  <a:moveTo>
                    <a:pt x="1899" y="2558"/>
                  </a:moveTo>
                  <a:lnTo>
                    <a:pt x="1844" y="2558"/>
                  </a:lnTo>
                  <a:lnTo>
                    <a:pt x="1844" y="2614"/>
                  </a:lnTo>
                  <a:lnTo>
                    <a:pt x="1899" y="2614"/>
                  </a:lnTo>
                  <a:lnTo>
                    <a:pt x="1899" y="2558"/>
                  </a:lnTo>
                  <a:moveTo>
                    <a:pt x="1980" y="2558"/>
                  </a:moveTo>
                  <a:lnTo>
                    <a:pt x="1925" y="2558"/>
                  </a:lnTo>
                  <a:lnTo>
                    <a:pt x="1925" y="2614"/>
                  </a:lnTo>
                  <a:lnTo>
                    <a:pt x="1980" y="2614"/>
                  </a:lnTo>
                  <a:lnTo>
                    <a:pt x="1980" y="2558"/>
                  </a:lnTo>
                  <a:moveTo>
                    <a:pt x="2140" y="2558"/>
                  </a:moveTo>
                  <a:lnTo>
                    <a:pt x="2085" y="2558"/>
                  </a:lnTo>
                  <a:lnTo>
                    <a:pt x="2085" y="2614"/>
                  </a:lnTo>
                  <a:lnTo>
                    <a:pt x="2140" y="2614"/>
                  </a:lnTo>
                  <a:lnTo>
                    <a:pt x="2140" y="2558"/>
                  </a:lnTo>
                  <a:moveTo>
                    <a:pt x="2220" y="2558"/>
                  </a:moveTo>
                  <a:lnTo>
                    <a:pt x="2165" y="2558"/>
                  </a:lnTo>
                  <a:lnTo>
                    <a:pt x="2165" y="2614"/>
                  </a:lnTo>
                  <a:lnTo>
                    <a:pt x="2220" y="2614"/>
                  </a:lnTo>
                  <a:lnTo>
                    <a:pt x="2220" y="2558"/>
                  </a:lnTo>
                  <a:moveTo>
                    <a:pt x="2301" y="2558"/>
                  </a:moveTo>
                  <a:lnTo>
                    <a:pt x="2245" y="2558"/>
                  </a:lnTo>
                  <a:lnTo>
                    <a:pt x="2245" y="2614"/>
                  </a:lnTo>
                  <a:lnTo>
                    <a:pt x="2301" y="2614"/>
                  </a:lnTo>
                  <a:lnTo>
                    <a:pt x="2301" y="2558"/>
                  </a:lnTo>
                  <a:moveTo>
                    <a:pt x="2380" y="2558"/>
                  </a:moveTo>
                  <a:lnTo>
                    <a:pt x="2325" y="2558"/>
                  </a:lnTo>
                  <a:lnTo>
                    <a:pt x="2325" y="2614"/>
                  </a:lnTo>
                  <a:lnTo>
                    <a:pt x="2380" y="2614"/>
                  </a:lnTo>
                  <a:lnTo>
                    <a:pt x="2380" y="2558"/>
                  </a:lnTo>
                  <a:moveTo>
                    <a:pt x="2461" y="2558"/>
                  </a:moveTo>
                  <a:lnTo>
                    <a:pt x="2406" y="2558"/>
                  </a:lnTo>
                  <a:lnTo>
                    <a:pt x="2406" y="2614"/>
                  </a:lnTo>
                  <a:lnTo>
                    <a:pt x="2461" y="2614"/>
                  </a:lnTo>
                  <a:lnTo>
                    <a:pt x="2461" y="2558"/>
                  </a:lnTo>
                  <a:moveTo>
                    <a:pt x="4625" y="2558"/>
                  </a:moveTo>
                  <a:lnTo>
                    <a:pt x="4569" y="2558"/>
                  </a:lnTo>
                  <a:lnTo>
                    <a:pt x="4569" y="2614"/>
                  </a:lnTo>
                  <a:lnTo>
                    <a:pt x="4625" y="2614"/>
                  </a:lnTo>
                  <a:lnTo>
                    <a:pt x="4625" y="2558"/>
                  </a:lnTo>
                  <a:moveTo>
                    <a:pt x="4705" y="2558"/>
                  </a:moveTo>
                  <a:lnTo>
                    <a:pt x="4650" y="2558"/>
                  </a:lnTo>
                  <a:lnTo>
                    <a:pt x="4650" y="2614"/>
                  </a:lnTo>
                  <a:lnTo>
                    <a:pt x="4705" y="2614"/>
                  </a:lnTo>
                  <a:lnTo>
                    <a:pt x="4705" y="2558"/>
                  </a:lnTo>
                  <a:moveTo>
                    <a:pt x="4785" y="2558"/>
                  </a:moveTo>
                  <a:lnTo>
                    <a:pt x="4730" y="2558"/>
                  </a:lnTo>
                  <a:lnTo>
                    <a:pt x="4730" y="2614"/>
                  </a:lnTo>
                  <a:lnTo>
                    <a:pt x="4785" y="2614"/>
                  </a:lnTo>
                  <a:lnTo>
                    <a:pt x="4785" y="2558"/>
                  </a:lnTo>
                  <a:moveTo>
                    <a:pt x="4866" y="2558"/>
                  </a:moveTo>
                  <a:lnTo>
                    <a:pt x="4810" y="2558"/>
                  </a:lnTo>
                  <a:lnTo>
                    <a:pt x="4810" y="2614"/>
                  </a:lnTo>
                  <a:lnTo>
                    <a:pt x="4866" y="2614"/>
                  </a:lnTo>
                  <a:lnTo>
                    <a:pt x="4866" y="2558"/>
                  </a:lnTo>
                  <a:moveTo>
                    <a:pt x="4945" y="2558"/>
                  </a:moveTo>
                  <a:lnTo>
                    <a:pt x="4890" y="2558"/>
                  </a:lnTo>
                  <a:lnTo>
                    <a:pt x="4890" y="2614"/>
                  </a:lnTo>
                  <a:lnTo>
                    <a:pt x="4945" y="2614"/>
                  </a:lnTo>
                  <a:lnTo>
                    <a:pt x="4945" y="2558"/>
                  </a:lnTo>
                  <a:moveTo>
                    <a:pt x="5026" y="2558"/>
                  </a:moveTo>
                  <a:lnTo>
                    <a:pt x="4971" y="2558"/>
                  </a:lnTo>
                  <a:lnTo>
                    <a:pt x="4971" y="2614"/>
                  </a:lnTo>
                  <a:lnTo>
                    <a:pt x="5026" y="2614"/>
                  </a:lnTo>
                  <a:lnTo>
                    <a:pt x="5026" y="2558"/>
                  </a:lnTo>
                  <a:moveTo>
                    <a:pt x="55" y="2469"/>
                  </a:moveTo>
                  <a:lnTo>
                    <a:pt x="0" y="2469"/>
                  </a:lnTo>
                  <a:lnTo>
                    <a:pt x="0" y="2526"/>
                  </a:lnTo>
                  <a:lnTo>
                    <a:pt x="55" y="2526"/>
                  </a:lnTo>
                  <a:lnTo>
                    <a:pt x="55" y="2469"/>
                  </a:lnTo>
                  <a:moveTo>
                    <a:pt x="136" y="2469"/>
                  </a:moveTo>
                  <a:lnTo>
                    <a:pt x="80" y="2469"/>
                  </a:lnTo>
                  <a:lnTo>
                    <a:pt x="80" y="2526"/>
                  </a:lnTo>
                  <a:lnTo>
                    <a:pt x="136" y="2526"/>
                  </a:lnTo>
                  <a:lnTo>
                    <a:pt x="136" y="2469"/>
                  </a:lnTo>
                  <a:moveTo>
                    <a:pt x="216" y="2469"/>
                  </a:moveTo>
                  <a:lnTo>
                    <a:pt x="160" y="2469"/>
                  </a:lnTo>
                  <a:lnTo>
                    <a:pt x="160" y="2526"/>
                  </a:lnTo>
                  <a:lnTo>
                    <a:pt x="216" y="2526"/>
                  </a:lnTo>
                  <a:lnTo>
                    <a:pt x="216" y="2469"/>
                  </a:lnTo>
                  <a:moveTo>
                    <a:pt x="296" y="2469"/>
                  </a:moveTo>
                  <a:lnTo>
                    <a:pt x="241" y="2469"/>
                  </a:lnTo>
                  <a:lnTo>
                    <a:pt x="241" y="2526"/>
                  </a:lnTo>
                  <a:lnTo>
                    <a:pt x="296" y="2526"/>
                  </a:lnTo>
                  <a:lnTo>
                    <a:pt x="296" y="2469"/>
                  </a:lnTo>
                  <a:moveTo>
                    <a:pt x="376" y="2469"/>
                  </a:moveTo>
                  <a:lnTo>
                    <a:pt x="320" y="2469"/>
                  </a:lnTo>
                  <a:lnTo>
                    <a:pt x="320" y="2526"/>
                  </a:lnTo>
                  <a:lnTo>
                    <a:pt x="376" y="2526"/>
                  </a:lnTo>
                  <a:lnTo>
                    <a:pt x="376" y="2469"/>
                  </a:lnTo>
                  <a:moveTo>
                    <a:pt x="457" y="2469"/>
                  </a:moveTo>
                  <a:lnTo>
                    <a:pt x="401" y="2469"/>
                  </a:lnTo>
                  <a:lnTo>
                    <a:pt x="401" y="2526"/>
                  </a:lnTo>
                  <a:lnTo>
                    <a:pt x="457" y="2526"/>
                  </a:lnTo>
                  <a:lnTo>
                    <a:pt x="457" y="2469"/>
                  </a:lnTo>
                  <a:moveTo>
                    <a:pt x="536" y="2469"/>
                  </a:moveTo>
                  <a:lnTo>
                    <a:pt x="481" y="2469"/>
                  </a:lnTo>
                  <a:lnTo>
                    <a:pt x="481" y="2526"/>
                  </a:lnTo>
                  <a:lnTo>
                    <a:pt x="536" y="2526"/>
                  </a:lnTo>
                  <a:lnTo>
                    <a:pt x="536" y="2469"/>
                  </a:lnTo>
                  <a:moveTo>
                    <a:pt x="1499" y="2469"/>
                  </a:moveTo>
                  <a:lnTo>
                    <a:pt x="1443" y="2469"/>
                  </a:lnTo>
                  <a:lnTo>
                    <a:pt x="1443" y="2526"/>
                  </a:lnTo>
                  <a:lnTo>
                    <a:pt x="1499" y="2526"/>
                  </a:lnTo>
                  <a:lnTo>
                    <a:pt x="1499" y="2469"/>
                  </a:lnTo>
                  <a:moveTo>
                    <a:pt x="1579" y="2469"/>
                  </a:moveTo>
                  <a:lnTo>
                    <a:pt x="1523" y="2469"/>
                  </a:lnTo>
                  <a:lnTo>
                    <a:pt x="1523" y="2526"/>
                  </a:lnTo>
                  <a:lnTo>
                    <a:pt x="1579" y="2526"/>
                  </a:lnTo>
                  <a:lnTo>
                    <a:pt x="1579" y="2469"/>
                  </a:lnTo>
                  <a:moveTo>
                    <a:pt x="1659" y="2469"/>
                  </a:moveTo>
                  <a:lnTo>
                    <a:pt x="1604" y="2469"/>
                  </a:lnTo>
                  <a:lnTo>
                    <a:pt x="1604" y="2526"/>
                  </a:lnTo>
                  <a:lnTo>
                    <a:pt x="1659" y="2526"/>
                  </a:lnTo>
                  <a:lnTo>
                    <a:pt x="1659" y="2469"/>
                  </a:lnTo>
                  <a:moveTo>
                    <a:pt x="1739" y="2469"/>
                  </a:moveTo>
                  <a:lnTo>
                    <a:pt x="1684" y="2469"/>
                  </a:lnTo>
                  <a:lnTo>
                    <a:pt x="1684" y="2526"/>
                  </a:lnTo>
                  <a:lnTo>
                    <a:pt x="1739" y="2526"/>
                  </a:lnTo>
                  <a:lnTo>
                    <a:pt x="1739" y="2469"/>
                  </a:lnTo>
                  <a:moveTo>
                    <a:pt x="1820" y="2469"/>
                  </a:moveTo>
                  <a:lnTo>
                    <a:pt x="1764" y="2469"/>
                  </a:lnTo>
                  <a:lnTo>
                    <a:pt x="1764" y="2526"/>
                  </a:lnTo>
                  <a:lnTo>
                    <a:pt x="1820" y="2526"/>
                  </a:lnTo>
                  <a:lnTo>
                    <a:pt x="1820" y="2469"/>
                  </a:lnTo>
                  <a:moveTo>
                    <a:pt x="1899" y="2469"/>
                  </a:moveTo>
                  <a:lnTo>
                    <a:pt x="1844" y="2469"/>
                  </a:lnTo>
                  <a:lnTo>
                    <a:pt x="1844" y="2526"/>
                  </a:lnTo>
                  <a:lnTo>
                    <a:pt x="1899" y="2526"/>
                  </a:lnTo>
                  <a:lnTo>
                    <a:pt x="1899" y="2469"/>
                  </a:lnTo>
                  <a:moveTo>
                    <a:pt x="1980" y="2469"/>
                  </a:moveTo>
                  <a:lnTo>
                    <a:pt x="1925" y="2469"/>
                  </a:lnTo>
                  <a:lnTo>
                    <a:pt x="1925" y="2526"/>
                  </a:lnTo>
                  <a:lnTo>
                    <a:pt x="1980" y="2526"/>
                  </a:lnTo>
                  <a:lnTo>
                    <a:pt x="1980" y="2469"/>
                  </a:lnTo>
                  <a:moveTo>
                    <a:pt x="2060" y="2469"/>
                  </a:moveTo>
                  <a:lnTo>
                    <a:pt x="2004" y="2469"/>
                  </a:lnTo>
                  <a:lnTo>
                    <a:pt x="2004" y="2526"/>
                  </a:lnTo>
                  <a:lnTo>
                    <a:pt x="2060" y="2526"/>
                  </a:lnTo>
                  <a:lnTo>
                    <a:pt x="2060" y="2469"/>
                  </a:lnTo>
                  <a:moveTo>
                    <a:pt x="2140" y="2469"/>
                  </a:moveTo>
                  <a:lnTo>
                    <a:pt x="2085" y="2469"/>
                  </a:lnTo>
                  <a:lnTo>
                    <a:pt x="2085" y="2526"/>
                  </a:lnTo>
                  <a:lnTo>
                    <a:pt x="2140" y="2526"/>
                  </a:lnTo>
                  <a:lnTo>
                    <a:pt x="2140" y="2469"/>
                  </a:lnTo>
                  <a:moveTo>
                    <a:pt x="4545" y="2469"/>
                  </a:moveTo>
                  <a:lnTo>
                    <a:pt x="4490" y="2469"/>
                  </a:lnTo>
                  <a:lnTo>
                    <a:pt x="4490" y="2526"/>
                  </a:lnTo>
                  <a:lnTo>
                    <a:pt x="4545" y="2526"/>
                  </a:lnTo>
                  <a:lnTo>
                    <a:pt x="4545" y="2469"/>
                  </a:lnTo>
                  <a:moveTo>
                    <a:pt x="4625" y="2469"/>
                  </a:moveTo>
                  <a:lnTo>
                    <a:pt x="4569" y="2469"/>
                  </a:lnTo>
                  <a:lnTo>
                    <a:pt x="4569" y="2526"/>
                  </a:lnTo>
                  <a:lnTo>
                    <a:pt x="4625" y="2526"/>
                  </a:lnTo>
                  <a:lnTo>
                    <a:pt x="4625" y="2469"/>
                  </a:lnTo>
                  <a:moveTo>
                    <a:pt x="5026" y="2469"/>
                  </a:moveTo>
                  <a:lnTo>
                    <a:pt x="4971" y="2469"/>
                  </a:lnTo>
                  <a:lnTo>
                    <a:pt x="4971" y="2526"/>
                  </a:lnTo>
                  <a:lnTo>
                    <a:pt x="5026" y="2526"/>
                  </a:lnTo>
                  <a:lnTo>
                    <a:pt x="5026" y="2469"/>
                  </a:lnTo>
                  <a:moveTo>
                    <a:pt x="55" y="2381"/>
                  </a:moveTo>
                  <a:lnTo>
                    <a:pt x="0" y="2381"/>
                  </a:lnTo>
                  <a:lnTo>
                    <a:pt x="0" y="2437"/>
                  </a:lnTo>
                  <a:lnTo>
                    <a:pt x="55" y="2437"/>
                  </a:lnTo>
                  <a:lnTo>
                    <a:pt x="55" y="2381"/>
                  </a:lnTo>
                  <a:moveTo>
                    <a:pt x="136" y="2381"/>
                  </a:moveTo>
                  <a:lnTo>
                    <a:pt x="80" y="2381"/>
                  </a:lnTo>
                  <a:lnTo>
                    <a:pt x="80" y="2437"/>
                  </a:lnTo>
                  <a:lnTo>
                    <a:pt x="136" y="2437"/>
                  </a:lnTo>
                  <a:lnTo>
                    <a:pt x="136" y="2381"/>
                  </a:lnTo>
                  <a:moveTo>
                    <a:pt x="216" y="2381"/>
                  </a:moveTo>
                  <a:lnTo>
                    <a:pt x="160" y="2381"/>
                  </a:lnTo>
                  <a:lnTo>
                    <a:pt x="160" y="2437"/>
                  </a:lnTo>
                  <a:lnTo>
                    <a:pt x="216" y="2437"/>
                  </a:lnTo>
                  <a:lnTo>
                    <a:pt x="216" y="2381"/>
                  </a:lnTo>
                  <a:moveTo>
                    <a:pt x="296" y="2381"/>
                  </a:moveTo>
                  <a:lnTo>
                    <a:pt x="241" y="2381"/>
                  </a:lnTo>
                  <a:lnTo>
                    <a:pt x="241" y="2437"/>
                  </a:lnTo>
                  <a:lnTo>
                    <a:pt x="296" y="2437"/>
                  </a:lnTo>
                  <a:lnTo>
                    <a:pt x="296" y="2381"/>
                  </a:lnTo>
                  <a:moveTo>
                    <a:pt x="376" y="2381"/>
                  </a:moveTo>
                  <a:lnTo>
                    <a:pt x="320" y="2381"/>
                  </a:lnTo>
                  <a:lnTo>
                    <a:pt x="320" y="2437"/>
                  </a:lnTo>
                  <a:lnTo>
                    <a:pt x="376" y="2437"/>
                  </a:lnTo>
                  <a:lnTo>
                    <a:pt x="376" y="2381"/>
                  </a:lnTo>
                  <a:moveTo>
                    <a:pt x="617" y="2381"/>
                  </a:moveTo>
                  <a:lnTo>
                    <a:pt x="561" y="2381"/>
                  </a:lnTo>
                  <a:lnTo>
                    <a:pt x="561" y="2437"/>
                  </a:lnTo>
                  <a:lnTo>
                    <a:pt x="617" y="2437"/>
                  </a:lnTo>
                  <a:lnTo>
                    <a:pt x="617" y="2381"/>
                  </a:lnTo>
                  <a:moveTo>
                    <a:pt x="697" y="2381"/>
                  </a:moveTo>
                  <a:lnTo>
                    <a:pt x="641" y="2381"/>
                  </a:lnTo>
                  <a:lnTo>
                    <a:pt x="641" y="2437"/>
                  </a:lnTo>
                  <a:lnTo>
                    <a:pt x="697" y="2437"/>
                  </a:lnTo>
                  <a:lnTo>
                    <a:pt x="697" y="2381"/>
                  </a:lnTo>
                  <a:moveTo>
                    <a:pt x="938" y="2381"/>
                  </a:moveTo>
                  <a:lnTo>
                    <a:pt x="882" y="2381"/>
                  </a:lnTo>
                  <a:lnTo>
                    <a:pt x="882" y="2437"/>
                  </a:lnTo>
                  <a:lnTo>
                    <a:pt x="938" y="2437"/>
                  </a:lnTo>
                  <a:lnTo>
                    <a:pt x="938" y="2381"/>
                  </a:lnTo>
                  <a:moveTo>
                    <a:pt x="1418" y="2381"/>
                  </a:moveTo>
                  <a:lnTo>
                    <a:pt x="1363" y="2381"/>
                  </a:lnTo>
                  <a:lnTo>
                    <a:pt x="1363" y="2437"/>
                  </a:lnTo>
                  <a:lnTo>
                    <a:pt x="1418" y="2437"/>
                  </a:lnTo>
                  <a:lnTo>
                    <a:pt x="1418" y="2381"/>
                  </a:lnTo>
                  <a:moveTo>
                    <a:pt x="1499" y="2381"/>
                  </a:moveTo>
                  <a:lnTo>
                    <a:pt x="1443" y="2381"/>
                  </a:lnTo>
                  <a:lnTo>
                    <a:pt x="1443" y="2437"/>
                  </a:lnTo>
                  <a:lnTo>
                    <a:pt x="1499" y="2437"/>
                  </a:lnTo>
                  <a:lnTo>
                    <a:pt x="1499" y="2381"/>
                  </a:lnTo>
                  <a:moveTo>
                    <a:pt x="1579" y="2381"/>
                  </a:moveTo>
                  <a:lnTo>
                    <a:pt x="1523" y="2381"/>
                  </a:lnTo>
                  <a:lnTo>
                    <a:pt x="1523" y="2437"/>
                  </a:lnTo>
                  <a:lnTo>
                    <a:pt x="1579" y="2437"/>
                  </a:lnTo>
                  <a:lnTo>
                    <a:pt x="1579" y="2381"/>
                  </a:lnTo>
                  <a:moveTo>
                    <a:pt x="1659" y="2381"/>
                  </a:moveTo>
                  <a:lnTo>
                    <a:pt x="1604" y="2381"/>
                  </a:lnTo>
                  <a:lnTo>
                    <a:pt x="1604" y="2437"/>
                  </a:lnTo>
                  <a:lnTo>
                    <a:pt x="1659" y="2437"/>
                  </a:lnTo>
                  <a:lnTo>
                    <a:pt x="1659" y="2381"/>
                  </a:lnTo>
                  <a:moveTo>
                    <a:pt x="1739" y="2381"/>
                  </a:moveTo>
                  <a:lnTo>
                    <a:pt x="1684" y="2381"/>
                  </a:lnTo>
                  <a:lnTo>
                    <a:pt x="1684" y="2437"/>
                  </a:lnTo>
                  <a:lnTo>
                    <a:pt x="1739" y="2437"/>
                  </a:lnTo>
                  <a:lnTo>
                    <a:pt x="1739" y="2381"/>
                  </a:lnTo>
                  <a:moveTo>
                    <a:pt x="1899" y="2381"/>
                  </a:moveTo>
                  <a:lnTo>
                    <a:pt x="1844" y="2381"/>
                  </a:lnTo>
                  <a:lnTo>
                    <a:pt x="1844" y="2437"/>
                  </a:lnTo>
                  <a:lnTo>
                    <a:pt x="1899" y="2437"/>
                  </a:lnTo>
                  <a:lnTo>
                    <a:pt x="1899" y="2381"/>
                  </a:lnTo>
                  <a:moveTo>
                    <a:pt x="1980" y="2381"/>
                  </a:moveTo>
                  <a:lnTo>
                    <a:pt x="1925" y="2381"/>
                  </a:lnTo>
                  <a:lnTo>
                    <a:pt x="1925" y="2437"/>
                  </a:lnTo>
                  <a:lnTo>
                    <a:pt x="1980" y="2437"/>
                  </a:lnTo>
                  <a:lnTo>
                    <a:pt x="1980" y="2381"/>
                  </a:lnTo>
                  <a:moveTo>
                    <a:pt x="4465" y="2381"/>
                  </a:moveTo>
                  <a:lnTo>
                    <a:pt x="4409" y="2381"/>
                  </a:lnTo>
                  <a:lnTo>
                    <a:pt x="4409" y="2437"/>
                  </a:lnTo>
                  <a:lnTo>
                    <a:pt x="4465" y="2437"/>
                  </a:lnTo>
                  <a:lnTo>
                    <a:pt x="4465" y="2381"/>
                  </a:lnTo>
                  <a:moveTo>
                    <a:pt x="4545" y="2381"/>
                  </a:moveTo>
                  <a:lnTo>
                    <a:pt x="4490" y="2381"/>
                  </a:lnTo>
                  <a:lnTo>
                    <a:pt x="4490" y="2437"/>
                  </a:lnTo>
                  <a:lnTo>
                    <a:pt x="4545" y="2437"/>
                  </a:lnTo>
                  <a:lnTo>
                    <a:pt x="4545" y="2381"/>
                  </a:lnTo>
                  <a:moveTo>
                    <a:pt x="4625" y="2381"/>
                  </a:moveTo>
                  <a:lnTo>
                    <a:pt x="4569" y="2381"/>
                  </a:lnTo>
                  <a:lnTo>
                    <a:pt x="4569" y="2437"/>
                  </a:lnTo>
                  <a:lnTo>
                    <a:pt x="4625" y="2437"/>
                  </a:lnTo>
                  <a:lnTo>
                    <a:pt x="4625" y="2381"/>
                  </a:lnTo>
                  <a:moveTo>
                    <a:pt x="4866" y="2381"/>
                  </a:moveTo>
                  <a:lnTo>
                    <a:pt x="4810" y="2381"/>
                  </a:lnTo>
                  <a:lnTo>
                    <a:pt x="4810" y="2437"/>
                  </a:lnTo>
                  <a:lnTo>
                    <a:pt x="4866" y="2437"/>
                  </a:lnTo>
                  <a:lnTo>
                    <a:pt x="4866" y="2381"/>
                  </a:lnTo>
                  <a:moveTo>
                    <a:pt x="4945" y="2381"/>
                  </a:moveTo>
                  <a:lnTo>
                    <a:pt x="4890" y="2381"/>
                  </a:lnTo>
                  <a:lnTo>
                    <a:pt x="4890" y="2437"/>
                  </a:lnTo>
                  <a:lnTo>
                    <a:pt x="4945" y="2437"/>
                  </a:lnTo>
                  <a:lnTo>
                    <a:pt x="4945" y="2381"/>
                  </a:lnTo>
                  <a:moveTo>
                    <a:pt x="55" y="2292"/>
                  </a:moveTo>
                  <a:lnTo>
                    <a:pt x="0" y="2292"/>
                  </a:lnTo>
                  <a:lnTo>
                    <a:pt x="0" y="2348"/>
                  </a:lnTo>
                  <a:lnTo>
                    <a:pt x="55" y="2348"/>
                  </a:lnTo>
                  <a:lnTo>
                    <a:pt x="55" y="2292"/>
                  </a:lnTo>
                  <a:moveTo>
                    <a:pt x="136" y="2292"/>
                  </a:moveTo>
                  <a:lnTo>
                    <a:pt x="80" y="2292"/>
                  </a:lnTo>
                  <a:lnTo>
                    <a:pt x="80" y="2348"/>
                  </a:lnTo>
                  <a:lnTo>
                    <a:pt x="136" y="2348"/>
                  </a:lnTo>
                  <a:lnTo>
                    <a:pt x="136" y="2292"/>
                  </a:lnTo>
                  <a:moveTo>
                    <a:pt x="216" y="2292"/>
                  </a:moveTo>
                  <a:lnTo>
                    <a:pt x="160" y="2292"/>
                  </a:lnTo>
                  <a:lnTo>
                    <a:pt x="160" y="2348"/>
                  </a:lnTo>
                  <a:lnTo>
                    <a:pt x="216" y="2348"/>
                  </a:lnTo>
                  <a:lnTo>
                    <a:pt x="216" y="2292"/>
                  </a:lnTo>
                  <a:moveTo>
                    <a:pt x="296" y="2292"/>
                  </a:moveTo>
                  <a:lnTo>
                    <a:pt x="241" y="2292"/>
                  </a:lnTo>
                  <a:lnTo>
                    <a:pt x="241" y="2348"/>
                  </a:lnTo>
                  <a:lnTo>
                    <a:pt x="296" y="2348"/>
                  </a:lnTo>
                  <a:lnTo>
                    <a:pt x="296" y="2292"/>
                  </a:lnTo>
                  <a:moveTo>
                    <a:pt x="376" y="2292"/>
                  </a:moveTo>
                  <a:lnTo>
                    <a:pt x="320" y="2292"/>
                  </a:lnTo>
                  <a:lnTo>
                    <a:pt x="320" y="2348"/>
                  </a:lnTo>
                  <a:lnTo>
                    <a:pt x="376" y="2348"/>
                  </a:lnTo>
                  <a:lnTo>
                    <a:pt x="376" y="2292"/>
                  </a:lnTo>
                  <a:moveTo>
                    <a:pt x="938" y="2292"/>
                  </a:moveTo>
                  <a:lnTo>
                    <a:pt x="882" y="2292"/>
                  </a:lnTo>
                  <a:lnTo>
                    <a:pt x="882" y="2348"/>
                  </a:lnTo>
                  <a:lnTo>
                    <a:pt x="938" y="2348"/>
                  </a:lnTo>
                  <a:lnTo>
                    <a:pt x="938" y="2292"/>
                  </a:lnTo>
                  <a:moveTo>
                    <a:pt x="1018" y="2292"/>
                  </a:moveTo>
                  <a:lnTo>
                    <a:pt x="962" y="2292"/>
                  </a:lnTo>
                  <a:lnTo>
                    <a:pt x="962" y="2348"/>
                  </a:lnTo>
                  <a:lnTo>
                    <a:pt x="1018" y="2348"/>
                  </a:lnTo>
                  <a:lnTo>
                    <a:pt x="1018" y="2292"/>
                  </a:lnTo>
                  <a:moveTo>
                    <a:pt x="1418" y="2292"/>
                  </a:moveTo>
                  <a:lnTo>
                    <a:pt x="1363" y="2292"/>
                  </a:lnTo>
                  <a:lnTo>
                    <a:pt x="1363" y="2348"/>
                  </a:lnTo>
                  <a:lnTo>
                    <a:pt x="1418" y="2348"/>
                  </a:lnTo>
                  <a:lnTo>
                    <a:pt x="1418" y="2292"/>
                  </a:lnTo>
                  <a:moveTo>
                    <a:pt x="1499" y="2292"/>
                  </a:moveTo>
                  <a:lnTo>
                    <a:pt x="1443" y="2292"/>
                  </a:lnTo>
                  <a:lnTo>
                    <a:pt x="1443" y="2348"/>
                  </a:lnTo>
                  <a:lnTo>
                    <a:pt x="1499" y="2348"/>
                  </a:lnTo>
                  <a:lnTo>
                    <a:pt x="1499" y="2292"/>
                  </a:lnTo>
                  <a:moveTo>
                    <a:pt x="1739" y="2292"/>
                  </a:moveTo>
                  <a:lnTo>
                    <a:pt x="1684" y="2292"/>
                  </a:lnTo>
                  <a:lnTo>
                    <a:pt x="1684" y="2348"/>
                  </a:lnTo>
                  <a:lnTo>
                    <a:pt x="1739" y="2348"/>
                  </a:lnTo>
                  <a:lnTo>
                    <a:pt x="1739" y="2292"/>
                  </a:lnTo>
                  <a:moveTo>
                    <a:pt x="1820" y="2292"/>
                  </a:moveTo>
                  <a:lnTo>
                    <a:pt x="1764" y="2292"/>
                  </a:lnTo>
                  <a:lnTo>
                    <a:pt x="1764" y="2348"/>
                  </a:lnTo>
                  <a:lnTo>
                    <a:pt x="1820" y="2348"/>
                  </a:lnTo>
                  <a:lnTo>
                    <a:pt x="1820" y="2292"/>
                  </a:lnTo>
                  <a:moveTo>
                    <a:pt x="1899" y="2292"/>
                  </a:moveTo>
                  <a:lnTo>
                    <a:pt x="1844" y="2292"/>
                  </a:lnTo>
                  <a:lnTo>
                    <a:pt x="1844" y="2348"/>
                  </a:lnTo>
                  <a:lnTo>
                    <a:pt x="1899" y="2348"/>
                  </a:lnTo>
                  <a:lnTo>
                    <a:pt x="1899" y="2292"/>
                  </a:lnTo>
                  <a:moveTo>
                    <a:pt x="4304" y="2292"/>
                  </a:moveTo>
                  <a:lnTo>
                    <a:pt x="4249" y="2292"/>
                  </a:lnTo>
                  <a:lnTo>
                    <a:pt x="4249" y="2348"/>
                  </a:lnTo>
                  <a:lnTo>
                    <a:pt x="4304" y="2348"/>
                  </a:lnTo>
                  <a:lnTo>
                    <a:pt x="4304" y="2292"/>
                  </a:lnTo>
                  <a:moveTo>
                    <a:pt x="4385" y="2292"/>
                  </a:moveTo>
                  <a:lnTo>
                    <a:pt x="4329" y="2292"/>
                  </a:lnTo>
                  <a:lnTo>
                    <a:pt x="4329" y="2348"/>
                  </a:lnTo>
                  <a:lnTo>
                    <a:pt x="4385" y="2348"/>
                  </a:lnTo>
                  <a:lnTo>
                    <a:pt x="4385" y="2292"/>
                  </a:lnTo>
                  <a:moveTo>
                    <a:pt x="4545" y="2292"/>
                  </a:moveTo>
                  <a:lnTo>
                    <a:pt x="4490" y="2292"/>
                  </a:lnTo>
                  <a:lnTo>
                    <a:pt x="4490" y="2348"/>
                  </a:lnTo>
                  <a:lnTo>
                    <a:pt x="4545" y="2348"/>
                  </a:lnTo>
                  <a:lnTo>
                    <a:pt x="4545" y="2292"/>
                  </a:lnTo>
                  <a:moveTo>
                    <a:pt x="4705" y="2292"/>
                  </a:moveTo>
                  <a:lnTo>
                    <a:pt x="4650" y="2292"/>
                  </a:lnTo>
                  <a:lnTo>
                    <a:pt x="4650" y="2348"/>
                  </a:lnTo>
                  <a:lnTo>
                    <a:pt x="4705" y="2348"/>
                  </a:lnTo>
                  <a:lnTo>
                    <a:pt x="4705" y="2292"/>
                  </a:lnTo>
                  <a:moveTo>
                    <a:pt x="4785" y="2292"/>
                  </a:moveTo>
                  <a:lnTo>
                    <a:pt x="4730" y="2292"/>
                  </a:lnTo>
                  <a:lnTo>
                    <a:pt x="4730" y="2348"/>
                  </a:lnTo>
                  <a:lnTo>
                    <a:pt x="4785" y="2348"/>
                  </a:lnTo>
                  <a:lnTo>
                    <a:pt x="4785" y="2292"/>
                  </a:lnTo>
                  <a:moveTo>
                    <a:pt x="55" y="2203"/>
                  </a:moveTo>
                  <a:lnTo>
                    <a:pt x="0" y="2203"/>
                  </a:lnTo>
                  <a:lnTo>
                    <a:pt x="0" y="2260"/>
                  </a:lnTo>
                  <a:lnTo>
                    <a:pt x="55" y="2260"/>
                  </a:lnTo>
                  <a:lnTo>
                    <a:pt x="55" y="2203"/>
                  </a:lnTo>
                  <a:moveTo>
                    <a:pt x="136" y="2203"/>
                  </a:moveTo>
                  <a:lnTo>
                    <a:pt x="80" y="2203"/>
                  </a:lnTo>
                  <a:lnTo>
                    <a:pt x="80" y="2260"/>
                  </a:lnTo>
                  <a:lnTo>
                    <a:pt x="136" y="2260"/>
                  </a:lnTo>
                  <a:lnTo>
                    <a:pt x="136" y="2203"/>
                  </a:lnTo>
                  <a:moveTo>
                    <a:pt x="216" y="2203"/>
                  </a:moveTo>
                  <a:lnTo>
                    <a:pt x="160" y="2203"/>
                  </a:lnTo>
                  <a:lnTo>
                    <a:pt x="160" y="2260"/>
                  </a:lnTo>
                  <a:lnTo>
                    <a:pt x="216" y="2260"/>
                  </a:lnTo>
                  <a:lnTo>
                    <a:pt x="216" y="2203"/>
                  </a:lnTo>
                  <a:moveTo>
                    <a:pt x="296" y="2203"/>
                  </a:moveTo>
                  <a:lnTo>
                    <a:pt x="241" y="2203"/>
                  </a:lnTo>
                  <a:lnTo>
                    <a:pt x="241" y="2260"/>
                  </a:lnTo>
                  <a:lnTo>
                    <a:pt x="296" y="2260"/>
                  </a:lnTo>
                  <a:lnTo>
                    <a:pt x="296" y="2203"/>
                  </a:lnTo>
                  <a:moveTo>
                    <a:pt x="376" y="2203"/>
                  </a:moveTo>
                  <a:lnTo>
                    <a:pt x="320" y="2203"/>
                  </a:lnTo>
                  <a:lnTo>
                    <a:pt x="320" y="2260"/>
                  </a:lnTo>
                  <a:lnTo>
                    <a:pt x="376" y="2260"/>
                  </a:lnTo>
                  <a:lnTo>
                    <a:pt x="376" y="2203"/>
                  </a:lnTo>
                  <a:moveTo>
                    <a:pt x="457" y="2203"/>
                  </a:moveTo>
                  <a:lnTo>
                    <a:pt x="401" y="2203"/>
                  </a:lnTo>
                  <a:lnTo>
                    <a:pt x="401" y="2260"/>
                  </a:lnTo>
                  <a:lnTo>
                    <a:pt x="457" y="2260"/>
                  </a:lnTo>
                  <a:lnTo>
                    <a:pt x="457" y="2203"/>
                  </a:lnTo>
                  <a:moveTo>
                    <a:pt x="938" y="2203"/>
                  </a:moveTo>
                  <a:lnTo>
                    <a:pt x="882" y="2203"/>
                  </a:lnTo>
                  <a:lnTo>
                    <a:pt x="882" y="2260"/>
                  </a:lnTo>
                  <a:lnTo>
                    <a:pt x="938" y="2260"/>
                  </a:lnTo>
                  <a:lnTo>
                    <a:pt x="938" y="2203"/>
                  </a:lnTo>
                  <a:moveTo>
                    <a:pt x="1018" y="2203"/>
                  </a:moveTo>
                  <a:lnTo>
                    <a:pt x="962" y="2203"/>
                  </a:lnTo>
                  <a:lnTo>
                    <a:pt x="962" y="2260"/>
                  </a:lnTo>
                  <a:lnTo>
                    <a:pt x="1018" y="2260"/>
                  </a:lnTo>
                  <a:lnTo>
                    <a:pt x="1018" y="2203"/>
                  </a:lnTo>
                  <a:moveTo>
                    <a:pt x="1098" y="2203"/>
                  </a:moveTo>
                  <a:lnTo>
                    <a:pt x="1042" y="2203"/>
                  </a:lnTo>
                  <a:lnTo>
                    <a:pt x="1042" y="2260"/>
                  </a:lnTo>
                  <a:lnTo>
                    <a:pt x="1098" y="2260"/>
                  </a:lnTo>
                  <a:lnTo>
                    <a:pt x="1098" y="2203"/>
                  </a:lnTo>
                  <a:moveTo>
                    <a:pt x="1178" y="2203"/>
                  </a:moveTo>
                  <a:lnTo>
                    <a:pt x="1122" y="2203"/>
                  </a:lnTo>
                  <a:lnTo>
                    <a:pt x="1122" y="2260"/>
                  </a:lnTo>
                  <a:lnTo>
                    <a:pt x="1178" y="2260"/>
                  </a:lnTo>
                  <a:lnTo>
                    <a:pt x="1178" y="2203"/>
                  </a:lnTo>
                  <a:moveTo>
                    <a:pt x="1339" y="2203"/>
                  </a:moveTo>
                  <a:lnTo>
                    <a:pt x="1282" y="2203"/>
                  </a:lnTo>
                  <a:lnTo>
                    <a:pt x="1282" y="2260"/>
                  </a:lnTo>
                  <a:lnTo>
                    <a:pt x="1339" y="2260"/>
                  </a:lnTo>
                  <a:lnTo>
                    <a:pt x="1339" y="2203"/>
                  </a:lnTo>
                  <a:moveTo>
                    <a:pt x="1418" y="2203"/>
                  </a:moveTo>
                  <a:lnTo>
                    <a:pt x="1363" y="2203"/>
                  </a:lnTo>
                  <a:lnTo>
                    <a:pt x="1363" y="2260"/>
                  </a:lnTo>
                  <a:lnTo>
                    <a:pt x="1418" y="2260"/>
                  </a:lnTo>
                  <a:lnTo>
                    <a:pt x="1418" y="2203"/>
                  </a:lnTo>
                  <a:moveTo>
                    <a:pt x="1499" y="2203"/>
                  </a:moveTo>
                  <a:lnTo>
                    <a:pt x="1443" y="2203"/>
                  </a:lnTo>
                  <a:lnTo>
                    <a:pt x="1443" y="2260"/>
                  </a:lnTo>
                  <a:lnTo>
                    <a:pt x="1499" y="2260"/>
                  </a:lnTo>
                  <a:lnTo>
                    <a:pt x="1499" y="2203"/>
                  </a:lnTo>
                  <a:moveTo>
                    <a:pt x="1579" y="2203"/>
                  </a:moveTo>
                  <a:lnTo>
                    <a:pt x="1523" y="2203"/>
                  </a:lnTo>
                  <a:lnTo>
                    <a:pt x="1523" y="2260"/>
                  </a:lnTo>
                  <a:lnTo>
                    <a:pt x="1579" y="2260"/>
                  </a:lnTo>
                  <a:lnTo>
                    <a:pt x="1579" y="2203"/>
                  </a:lnTo>
                  <a:moveTo>
                    <a:pt x="1659" y="2203"/>
                  </a:moveTo>
                  <a:lnTo>
                    <a:pt x="1604" y="2203"/>
                  </a:lnTo>
                  <a:lnTo>
                    <a:pt x="1604" y="2260"/>
                  </a:lnTo>
                  <a:lnTo>
                    <a:pt x="1659" y="2260"/>
                  </a:lnTo>
                  <a:lnTo>
                    <a:pt x="1659" y="2203"/>
                  </a:lnTo>
                  <a:moveTo>
                    <a:pt x="1739" y="2203"/>
                  </a:moveTo>
                  <a:lnTo>
                    <a:pt x="1684" y="2203"/>
                  </a:lnTo>
                  <a:lnTo>
                    <a:pt x="1684" y="2260"/>
                  </a:lnTo>
                  <a:lnTo>
                    <a:pt x="1739" y="2260"/>
                  </a:lnTo>
                  <a:lnTo>
                    <a:pt x="1739" y="2203"/>
                  </a:lnTo>
                  <a:moveTo>
                    <a:pt x="1820" y="2203"/>
                  </a:moveTo>
                  <a:lnTo>
                    <a:pt x="1764" y="2203"/>
                  </a:lnTo>
                  <a:lnTo>
                    <a:pt x="1764" y="2260"/>
                  </a:lnTo>
                  <a:lnTo>
                    <a:pt x="1820" y="2260"/>
                  </a:lnTo>
                  <a:lnTo>
                    <a:pt x="1820" y="2203"/>
                  </a:lnTo>
                  <a:moveTo>
                    <a:pt x="1899" y="2203"/>
                  </a:moveTo>
                  <a:lnTo>
                    <a:pt x="1844" y="2203"/>
                  </a:lnTo>
                  <a:lnTo>
                    <a:pt x="1844" y="2260"/>
                  </a:lnTo>
                  <a:lnTo>
                    <a:pt x="1899" y="2260"/>
                  </a:lnTo>
                  <a:lnTo>
                    <a:pt x="1899" y="2203"/>
                  </a:lnTo>
                  <a:moveTo>
                    <a:pt x="3342" y="2203"/>
                  </a:moveTo>
                  <a:lnTo>
                    <a:pt x="3287" y="2203"/>
                  </a:lnTo>
                  <a:lnTo>
                    <a:pt x="3287" y="2260"/>
                  </a:lnTo>
                  <a:lnTo>
                    <a:pt x="3342" y="2260"/>
                  </a:lnTo>
                  <a:lnTo>
                    <a:pt x="3342" y="2203"/>
                  </a:lnTo>
                  <a:moveTo>
                    <a:pt x="4144" y="2203"/>
                  </a:moveTo>
                  <a:lnTo>
                    <a:pt x="4088" y="2203"/>
                  </a:lnTo>
                  <a:lnTo>
                    <a:pt x="4088" y="2260"/>
                  </a:lnTo>
                  <a:lnTo>
                    <a:pt x="4144" y="2260"/>
                  </a:lnTo>
                  <a:lnTo>
                    <a:pt x="4144" y="2203"/>
                  </a:lnTo>
                  <a:moveTo>
                    <a:pt x="4225" y="2203"/>
                  </a:moveTo>
                  <a:lnTo>
                    <a:pt x="4169" y="2203"/>
                  </a:lnTo>
                  <a:lnTo>
                    <a:pt x="4169" y="2260"/>
                  </a:lnTo>
                  <a:lnTo>
                    <a:pt x="4225" y="2260"/>
                  </a:lnTo>
                  <a:lnTo>
                    <a:pt x="4225" y="2203"/>
                  </a:lnTo>
                  <a:moveTo>
                    <a:pt x="4304" y="2203"/>
                  </a:moveTo>
                  <a:lnTo>
                    <a:pt x="4249" y="2203"/>
                  </a:lnTo>
                  <a:lnTo>
                    <a:pt x="4249" y="2260"/>
                  </a:lnTo>
                  <a:lnTo>
                    <a:pt x="4304" y="2260"/>
                  </a:lnTo>
                  <a:lnTo>
                    <a:pt x="4304" y="2203"/>
                  </a:lnTo>
                  <a:moveTo>
                    <a:pt x="4625" y="2203"/>
                  </a:moveTo>
                  <a:lnTo>
                    <a:pt x="4569" y="2203"/>
                  </a:lnTo>
                  <a:lnTo>
                    <a:pt x="4569" y="2260"/>
                  </a:lnTo>
                  <a:lnTo>
                    <a:pt x="4625" y="2260"/>
                  </a:lnTo>
                  <a:lnTo>
                    <a:pt x="4625" y="2203"/>
                  </a:lnTo>
                  <a:moveTo>
                    <a:pt x="4705" y="2203"/>
                  </a:moveTo>
                  <a:lnTo>
                    <a:pt x="4650" y="2203"/>
                  </a:lnTo>
                  <a:lnTo>
                    <a:pt x="4650" y="2260"/>
                  </a:lnTo>
                  <a:lnTo>
                    <a:pt x="4705" y="2260"/>
                  </a:lnTo>
                  <a:lnTo>
                    <a:pt x="4705" y="2203"/>
                  </a:lnTo>
                  <a:moveTo>
                    <a:pt x="4785" y="2203"/>
                  </a:moveTo>
                  <a:lnTo>
                    <a:pt x="4730" y="2203"/>
                  </a:lnTo>
                  <a:lnTo>
                    <a:pt x="4730" y="2260"/>
                  </a:lnTo>
                  <a:lnTo>
                    <a:pt x="4785" y="2260"/>
                  </a:lnTo>
                  <a:lnTo>
                    <a:pt x="4785" y="2203"/>
                  </a:lnTo>
                  <a:moveTo>
                    <a:pt x="55" y="2115"/>
                  </a:moveTo>
                  <a:lnTo>
                    <a:pt x="0" y="2115"/>
                  </a:lnTo>
                  <a:lnTo>
                    <a:pt x="0" y="2171"/>
                  </a:lnTo>
                  <a:lnTo>
                    <a:pt x="55" y="2171"/>
                  </a:lnTo>
                  <a:lnTo>
                    <a:pt x="55" y="2115"/>
                  </a:lnTo>
                  <a:moveTo>
                    <a:pt x="136" y="2115"/>
                  </a:moveTo>
                  <a:lnTo>
                    <a:pt x="80" y="2115"/>
                  </a:lnTo>
                  <a:lnTo>
                    <a:pt x="80" y="2171"/>
                  </a:lnTo>
                  <a:lnTo>
                    <a:pt x="136" y="2171"/>
                  </a:lnTo>
                  <a:lnTo>
                    <a:pt x="136" y="2115"/>
                  </a:lnTo>
                  <a:moveTo>
                    <a:pt x="216" y="2115"/>
                  </a:moveTo>
                  <a:lnTo>
                    <a:pt x="160" y="2115"/>
                  </a:lnTo>
                  <a:lnTo>
                    <a:pt x="160" y="2171"/>
                  </a:lnTo>
                  <a:lnTo>
                    <a:pt x="216" y="2171"/>
                  </a:lnTo>
                  <a:lnTo>
                    <a:pt x="216" y="2115"/>
                  </a:lnTo>
                  <a:moveTo>
                    <a:pt x="296" y="2115"/>
                  </a:moveTo>
                  <a:lnTo>
                    <a:pt x="241" y="2115"/>
                  </a:lnTo>
                  <a:lnTo>
                    <a:pt x="241" y="2171"/>
                  </a:lnTo>
                  <a:lnTo>
                    <a:pt x="296" y="2171"/>
                  </a:lnTo>
                  <a:lnTo>
                    <a:pt x="296" y="2115"/>
                  </a:lnTo>
                  <a:moveTo>
                    <a:pt x="376" y="2115"/>
                  </a:moveTo>
                  <a:lnTo>
                    <a:pt x="320" y="2115"/>
                  </a:lnTo>
                  <a:lnTo>
                    <a:pt x="320" y="2171"/>
                  </a:lnTo>
                  <a:lnTo>
                    <a:pt x="376" y="2171"/>
                  </a:lnTo>
                  <a:lnTo>
                    <a:pt x="376" y="2115"/>
                  </a:lnTo>
                  <a:moveTo>
                    <a:pt x="457" y="2115"/>
                  </a:moveTo>
                  <a:lnTo>
                    <a:pt x="401" y="2115"/>
                  </a:lnTo>
                  <a:lnTo>
                    <a:pt x="401" y="2171"/>
                  </a:lnTo>
                  <a:lnTo>
                    <a:pt x="457" y="2171"/>
                  </a:lnTo>
                  <a:lnTo>
                    <a:pt x="457" y="2115"/>
                  </a:lnTo>
                  <a:moveTo>
                    <a:pt x="536" y="2115"/>
                  </a:moveTo>
                  <a:lnTo>
                    <a:pt x="481" y="2115"/>
                  </a:lnTo>
                  <a:lnTo>
                    <a:pt x="481" y="2171"/>
                  </a:lnTo>
                  <a:lnTo>
                    <a:pt x="536" y="2171"/>
                  </a:lnTo>
                  <a:lnTo>
                    <a:pt x="536" y="2115"/>
                  </a:lnTo>
                  <a:moveTo>
                    <a:pt x="938" y="2115"/>
                  </a:moveTo>
                  <a:lnTo>
                    <a:pt x="882" y="2115"/>
                  </a:lnTo>
                  <a:lnTo>
                    <a:pt x="882" y="2171"/>
                  </a:lnTo>
                  <a:lnTo>
                    <a:pt x="938" y="2171"/>
                  </a:lnTo>
                  <a:lnTo>
                    <a:pt x="938" y="2115"/>
                  </a:lnTo>
                  <a:moveTo>
                    <a:pt x="1018" y="2115"/>
                  </a:moveTo>
                  <a:lnTo>
                    <a:pt x="962" y="2115"/>
                  </a:lnTo>
                  <a:lnTo>
                    <a:pt x="962" y="2171"/>
                  </a:lnTo>
                  <a:lnTo>
                    <a:pt x="1018" y="2171"/>
                  </a:lnTo>
                  <a:lnTo>
                    <a:pt x="1018" y="2115"/>
                  </a:lnTo>
                  <a:moveTo>
                    <a:pt x="1098" y="2115"/>
                  </a:moveTo>
                  <a:lnTo>
                    <a:pt x="1042" y="2115"/>
                  </a:lnTo>
                  <a:lnTo>
                    <a:pt x="1042" y="2171"/>
                  </a:lnTo>
                  <a:lnTo>
                    <a:pt x="1098" y="2171"/>
                  </a:lnTo>
                  <a:lnTo>
                    <a:pt x="1098" y="2115"/>
                  </a:lnTo>
                  <a:moveTo>
                    <a:pt x="1339" y="2115"/>
                  </a:moveTo>
                  <a:lnTo>
                    <a:pt x="1282" y="2115"/>
                  </a:lnTo>
                  <a:lnTo>
                    <a:pt x="1282" y="2171"/>
                  </a:lnTo>
                  <a:lnTo>
                    <a:pt x="1339" y="2171"/>
                  </a:lnTo>
                  <a:lnTo>
                    <a:pt x="1339" y="2115"/>
                  </a:lnTo>
                  <a:moveTo>
                    <a:pt x="1418" y="2115"/>
                  </a:moveTo>
                  <a:lnTo>
                    <a:pt x="1363" y="2115"/>
                  </a:lnTo>
                  <a:lnTo>
                    <a:pt x="1363" y="2171"/>
                  </a:lnTo>
                  <a:lnTo>
                    <a:pt x="1418" y="2171"/>
                  </a:lnTo>
                  <a:lnTo>
                    <a:pt x="1418" y="2115"/>
                  </a:lnTo>
                  <a:moveTo>
                    <a:pt x="1499" y="2115"/>
                  </a:moveTo>
                  <a:lnTo>
                    <a:pt x="1443" y="2115"/>
                  </a:lnTo>
                  <a:lnTo>
                    <a:pt x="1443" y="2171"/>
                  </a:lnTo>
                  <a:lnTo>
                    <a:pt x="1499" y="2171"/>
                  </a:lnTo>
                  <a:lnTo>
                    <a:pt x="1499" y="2115"/>
                  </a:lnTo>
                  <a:moveTo>
                    <a:pt x="1579" y="2115"/>
                  </a:moveTo>
                  <a:lnTo>
                    <a:pt x="1523" y="2115"/>
                  </a:lnTo>
                  <a:lnTo>
                    <a:pt x="1523" y="2171"/>
                  </a:lnTo>
                  <a:lnTo>
                    <a:pt x="1579" y="2171"/>
                  </a:lnTo>
                  <a:lnTo>
                    <a:pt x="1579" y="2115"/>
                  </a:lnTo>
                  <a:moveTo>
                    <a:pt x="1659" y="2115"/>
                  </a:moveTo>
                  <a:lnTo>
                    <a:pt x="1604" y="2115"/>
                  </a:lnTo>
                  <a:lnTo>
                    <a:pt x="1604" y="2171"/>
                  </a:lnTo>
                  <a:lnTo>
                    <a:pt x="1659" y="2171"/>
                  </a:lnTo>
                  <a:lnTo>
                    <a:pt x="1659" y="2115"/>
                  </a:lnTo>
                  <a:moveTo>
                    <a:pt x="1820" y="2115"/>
                  </a:moveTo>
                  <a:lnTo>
                    <a:pt x="1764" y="2115"/>
                  </a:lnTo>
                  <a:lnTo>
                    <a:pt x="1764" y="2171"/>
                  </a:lnTo>
                  <a:lnTo>
                    <a:pt x="1820" y="2171"/>
                  </a:lnTo>
                  <a:lnTo>
                    <a:pt x="1820" y="2115"/>
                  </a:lnTo>
                  <a:moveTo>
                    <a:pt x="1899" y="2115"/>
                  </a:moveTo>
                  <a:lnTo>
                    <a:pt x="1844" y="2115"/>
                  </a:lnTo>
                  <a:lnTo>
                    <a:pt x="1844" y="2171"/>
                  </a:lnTo>
                  <a:lnTo>
                    <a:pt x="1899" y="2171"/>
                  </a:lnTo>
                  <a:lnTo>
                    <a:pt x="1899" y="2115"/>
                  </a:lnTo>
                  <a:moveTo>
                    <a:pt x="3182" y="2115"/>
                  </a:moveTo>
                  <a:lnTo>
                    <a:pt x="3127" y="2115"/>
                  </a:lnTo>
                  <a:lnTo>
                    <a:pt x="3127" y="2171"/>
                  </a:lnTo>
                  <a:lnTo>
                    <a:pt x="3182" y="2171"/>
                  </a:lnTo>
                  <a:lnTo>
                    <a:pt x="3182" y="2115"/>
                  </a:lnTo>
                  <a:moveTo>
                    <a:pt x="3263" y="2115"/>
                  </a:moveTo>
                  <a:lnTo>
                    <a:pt x="3207" y="2115"/>
                  </a:lnTo>
                  <a:lnTo>
                    <a:pt x="3207" y="2171"/>
                  </a:lnTo>
                  <a:lnTo>
                    <a:pt x="3263" y="2171"/>
                  </a:lnTo>
                  <a:lnTo>
                    <a:pt x="3263" y="2115"/>
                  </a:lnTo>
                  <a:moveTo>
                    <a:pt x="3342" y="2115"/>
                  </a:moveTo>
                  <a:lnTo>
                    <a:pt x="3287" y="2115"/>
                  </a:lnTo>
                  <a:lnTo>
                    <a:pt x="3287" y="2171"/>
                  </a:lnTo>
                  <a:lnTo>
                    <a:pt x="3342" y="2171"/>
                  </a:lnTo>
                  <a:lnTo>
                    <a:pt x="3342" y="2115"/>
                  </a:lnTo>
                  <a:moveTo>
                    <a:pt x="4144" y="2115"/>
                  </a:moveTo>
                  <a:lnTo>
                    <a:pt x="4088" y="2115"/>
                  </a:lnTo>
                  <a:lnTo>
                    <a:pt x="4088" y="2171"/>
                  </a:lnTo>
                  <a:lnTo>
                    <a:pt x="4144" y="2171"/>
                  </a:lnTo>
                  <a:lnTo>
                    <a:pt x="4144" y="2115"/>
                  </a:lnTo>
                  <a:moveTo>
                    <a:pt x="4225" y="2115"/>
                  </a:moveTo>
                  <a:lnTo>
                    <a:pt x="4169" y="2115"/>
                  </a:lnTo>
                  <a:lnTo>
                    <a:pt x="4169" y="2171"/>
                  </a:lnTo>
                  <a:lnTo>
                    <a:pt x="4225" y="2171"/>
                  </a:lnTo>
                  <a:lnTo>
                    <a:pt x="4225" y="2115"/>
                  </a:lnTo>
                  <a:moveTo>
                    <a:pt x="4304" y="2115"/>
                  </a:moveTo>
                  <a:lnTo>
                    <a:pt x="4249" y="2115"/>
                  </a:lnTo>
                  <a:lnTo>
                    <a:pt x="4249" y="2171"/>
                  </a:lnTo>
                  <a:lnTo>
                    <a:pt x="4304" y="2171"/>
                  </a:lnTo>
                  <a:lnTo>
                    <a:pt x="4304" y="2115"/>
                  </a:lnTo>
                  <a:moveTo>
                    <a:pt x="4385" y="2115"/>
                  </a:moveTo>
                  <a:lnTo>
                    <a:pt x="4329" y="2115"/>
                  </a:lnTo>
                  <a:lnTo>
                    <a:pt x="4329" y="2171"/>
                  </a:lnTo>
                  <a:lnTo>
                    <a:pt x="4385" y="2171"/>
                  </a:lnTo>
                  <a:lnTo>
                    <a:pt x="4385" y="2115"/>
                  </a:lnTo>
                  <a:moveTo>
                    <a:pt x="4465" y="2115"/>
                  </a:moveTo>
                  <a:lnTo>
                    <a:pt x="4409" y="2115"/>
                  </a:lnTo>
                  <a:lnTo>
                    <a:pt x="4409" y="2171"/>
                  </a:lnTo>
                  <a:lnTo>
                    <a:pt x="4465" y="2171"/>
                  </a:lnTo>
                  <a:lnTo>
                    <a:pt x="4465" y="2115"/>
                  </a:lnTo>
                  <a:moveTo>
                    <a:pt x="4545" y="2115"/>
                  </a:moveTo>
                  <a:lnTo>
                    <a:pt x="4490" y="2115"/>
                  </a:lnTo>
                  <a:lnTo>
                    <a:pt x="4490" y="2171"/>
                  </a:lnTo>
                  <a:lnTo>
                    <a:pt x="4545" y="2171"/>
                  </a:lnTo>
                  <a:lnTo>
                    <a:pt x="4545" y="2115"/>
                  </a:lnTo>
                  <a:moveTo>
                    <a:pt x="4625" y="2115"/>
                  </a:moveTo>
                  <a:lnTo>
                    <a:pt x="4569" y="2115"/>
                  </a:lnTo>
                  <a:lnTo>
                    <a:pt x="4569" y="2171"/>
                  </a:lnTo>
                  <a:lnTo>
                    <a:pt x="4625" y="2171"/>
                  </a:lnTo>
                  <a:lnTo>
                    <a:pt x="4625" y="2115"/>
                  </a:lnTo>
                  <a:moveTo>
                    <a:pt x="4705" y="2115"/>
                  </a:moveTo>
                  <a:lnTo>
                    <a:pt x="4650" y="2115"/>
                  </a:lnTo>
                  <a:lnTo>
                    <a:pt x="4650" y="2171"/>
                  </a:lnTo>
                  <a:lnTo>
                    <a:pt x="4705" y="2171"/>
                  </a:lnTo>
                  <a:lnTo>
                    <a:pt x="4705" y="2115"/>
                  </a:lnTo>
                  <a:moveTo>
                    <a:pt x="55" y="2026"/>
                  </a:moveTo>
                  <a:lnTo>
                    <a:pt x="0" y="2026"/>
                  </a:lnTo>
                  <a:lnTo>
                    <a:pt x="0" y="2082"/>
                  </a:lnTo>
                  <a:lnTo>
                    <a:pt x="55" y="2082"/>
                  </a:lnTo>
                  <a:lnTo>
                    <a:pt x="55" y="2026"/>
                  </a:lnTo>
                  <a:moveTo>
                    <a:pt x="136" y="2026"/>
                  </a:moveTo>
                  <a:lnTo>
                    <a:pt x="80" y="2026"/>
                  </a:lnTo>
                  <a:lnTo>
                    <a:pt x="80" y="2082"/>
                  </a:lnTo>
                  <a:lnTo>
                    <a:pt x="136" y="2082"/>
                  </a:lnTo>
                  <a:lnTo>
                    <a:pt x="136" y="2026"/>
                  </a:lnTo>
                  <a:moveTo>
                    <a:pt x="216" y="2026"/>
                  </a:moveTo>
                  <a:lnTo>
                    <a:pt x="160" y="2026"/>
                  </a:lnTo>
                  <a:lnTo>
                    <a:pt x="160" y="2082"/>
                  </a:lnTo>
                  <a:lnTo>
                    <a:pt x="216" y="2082"/>
                  </a:lnTo>
                  <a:lnTo>
                    <a:pt x="216" y="2026"/>
                  </a:lnTo>
                  <a:moveTo>
                    <a:pt x="296" y="2026"/>
                  </a:moveTo>
                  <a:lnTo>
                    <a:pt x="241" y="2026"/>
                  </a:lnTo>
                  <a:lnTo>
                    <a:pt x="241" y="2082"/>
                  </a:lnTo>
                  <a:lnTo>
                    <a:pt x="296" y="2082"/>
                  </a:lnTo>
                  <a:lnTo>
                    <a:pt x="296" y="2026"/>
                  </a:lnTo>
                  <a:moveTo>
                    <a:pt x="376" y="2026"/>
                  </a:moveTo>
                  <a:lnTo>
                    <a:pt x="320" y="2026"/>
                  </a:lnTo>
                  <a:lnTo>
                    <a:pt x="320" y="2082"/>
                  </a:lnTo>
                  <a:lnTo>
                    <a:pt x="376" y="2082"/>
                  </a:lnTo>
                  <a:lnTo>
                    <a:pt x="376" y="2026"/>
                  </a:lnTo>
                  <a:moveTo>
                    <a:pt x="938" y="2026"/>
                  </a:moveTo>
                  <a:lnTo>
                    <a:pt x="882" y="2026"/>
                  </a:lnTo>
                  <a:lnTo>
                    <a:pt x="882" y="2082"/>
                  </a:lnTo>
                  <a:lnTo>
                    <a:pt x="938" y="2082"/>
                  </a:lnTo>
                  <a:lnTo>
                    <a:pt x="938" y="2026"/>
                  </a:lnTo>
                  <a:moveTo>
                    <a:pt x="1018" y="2026"/>
                  </a:moveTo>
                  <a:lnTo>
                    <a:pt x="962" y="2026"/>
                  </a:lnTo>
                  <a:lnTo>
                    <a:pt x="962" y="2082"/>
                  </a:lnTo>
                  <a:lnTo>
                    <a:pt x="1018" y="2082"/>
                  </a:lnTo>
                  <a:lnTo>
                    <a:pt x="1018" y="2026"/>
                  </a:lnTo>
                  <a:moveTo>
                    <a:pt x="1098" y="2026"/>
                  </a:moveTo>
                  <a:lnTo>
                    <a:pt x="1042" y="2026"/>
                  </a:lnTo>
                  <a:lnTo>
                    <a:pt x="1042" y="2082"/>
                  </a:lnTo>
                  <a:lnTo>
                    <a:pt x="1098" y="2082"/>
                  </a:lnTo>
                  <a:lnTo>
                    <a:pt x="1098" y="2026"/>
                  </a:lnTo>
                  <a:moveTo>
                    <a:pt x="1178" y="2026"/>
                  </a:moveTo>
                  <a:lnTo>
                    <a:pt x="1122" y="2026"/>
                  </a:lnTo>
                  <a:lnTo>
                    <a:pt x="1122" y="2082"/>
                  </a:lnTo>
                  <a:lnTo>
                    <a:pt x="1178" y="2082"/>
                  </a:lnTo>
                  <a:lnTo>
                    <a:pt x="1178" y="2026"/>
                  </a:lnTo>
                  <a:moveTo>
                    <a:pt x="1418" y="2026"/>
                  </a:moveTo>
                  <a:lnTo>
                    <a:pt x="1363" y="2026"/>
                  </a:lnTo>
                  <a:lnTo>
                    <a:pt x="1363" y="2082"/>
                  </a:lnTo>
                  <a:lnTo>
                    <a:pt x="1418" y="2082"/>
                  </a:lnTo>
                  <a:lnTo>
                    <a:pt x="1418" y="2026"/>
                  </a:lnTo>
                  <a:moveTo>
                    <a:pt x="1499" y="2026"/>
                  </a:moveTo>
                  <a:lnTo>
                    <a:pt x="1443" y="2026"/>
                  </a:lnTo>
                  <a:lnTo>
                    <a:pt x="1443" y="2082"/>
                  </a:lnTo>
                  <a:lnTo>
                    <a:pt x="1499" y="2082"/>
                  </a:lnTo>
                  <a:lnTo>
                    <a:pt x="1499" y="2026"/>
                  </a:lnTo>
                  <a:moveTo>
                    <a:pt x="1579" y="2026"/>
                  </a:moveTo>
                  <a:lnTo>
                    <a:pt x="1523" y="2026"/>
                  </a:lnTo>
                  <a:lnTo>
                    <a:pt x="1523" y="2082"/>
                  </a:lnTo>
                  <a:lnTo>
                    <a:pt x="1579" y="2082"/>
                  </a:lnTo>
                  <a:lnTo>
                    <a:pt x="1579" y="2026"/>
                  </a:lnTo>
                  <a:moveTo>
                    <a:pt x="1659" y="2026"/>
                  </a:moveTo>
                  <a:lnTo>
                    <a:pt x="1604" y="2026"/>
                  </a:lnTo>
                  <a:lnTo>
                    <a:pt x="1604" y="2082"/>
                  </a:lnTo>
                  <a:lnTo>
                    <a:pt x="1659" y="2082"/>
                  </a:lnTo>
                  <a:lnTo>
                    <a:pt x="1659" y="2026"/>
                  </a:lnTo>
                  <a:moveTo>
                    <a:pt x="4144" y="2026"/>
                  </a:moveTo>
                  <a:lnTo>
                    <a:pt x="4088" y="2026"/>
                  </a:lnTo>
                  <a:lnTo>
                    <a:pt x="4088" y="2082"/>
                  </a:lnTo>
                  <a:lnTo>
                    <a:pt x="4144" y="2082"/>
                  </a:lnTo>
                  <a:lnTo>
                    <a:pt x="4144" y="2026"/>
                  </a:lnTo>
                  <a:moveTo>
                    <a:pt x="4225" y="2026"/>
                  </a:moveTo>
                  <a:lnTo>
                    <a:pt x="4169" y="2026"/>
                  </a:lnTo>
                  <a:lnTo>
                    <a:pt x="4169" y="2082"/>
                  </a:lnTo>
                  <a:lnTo>
                    <a:pt x="4225" y="2082"/>
                  </a:lnTo>
                  <a:lnTo>
                    <a:pt x="4225" y="2026"/>
                  </a:lnTo>
                  <a:moveTo>
                    <a:pt x="4304" y="2026"/>
                  </a:moveTo>
                  <a:lnTo>
                    <a:pt x="4249" y="2026"/>
                  </a:lnTo>
                  <a:lnTo>
                    <a:pt x="4249" y="2082"/>
                  </a:lnTo>
                  <a:lnTo>
                    <a:pt x="4304" y="2082"/>
                  </a:lnTo>
                  <a:lnTo>
                    <a:pt x="4304" y="2026"/>
                  </a:lnTo>
                  <a:moveTo>
                    <a:pt x="4385" y="2026"/>
                  </a:moveTo>
                  <a:lnTo>
                    <a:pt x="4329" y="2026"/>
                  </a:lnTo>
                  <a:lnTo>
                    <a:pt x="4329" y="2082"/>
                  </a:lnTo>
                  <a:lnTo>
                    <a:pt x="4385" y="2082"/>
                  </a:lnTo>
                  <a:lnTo>
                    <a:pt x="4385" y="2026"/>
                  </a:lnTo>
                  <a:moveTo>
                    <a:pt x="4465" y="2026"/>
                  </a:moveTo>
                  <a:lnTo>
                    <a:pt x="4409" y="2026"/>
                  </a:lnTo>
                  <a:lnTo>
                    <a:pt x="4409" y="2082"/>
                  </a:lnTo>
                  <a:lnTo>
                    <a:pt x="4465" y="2082"/>
                  </a:lnTo>
                  <a:lnTo>
                    <a:pt x="4465" y="2026"/>
                  </a:lnTo>
                  <a:moveTo>
                    <a:pt x="4545" y="2026"/>
                  </a:moveTo>
                  <a:lnTo>
                    <a:pt x="4490" y="2026"/>
                  </a:lnTo>
                  <a:lnTo>
                    <a:pt x="4490" y="2082"/>
                  </a:lnTo>
                  <a:lnTo>
                    <a:pt x="4545" y="2082"/>
                  </a:lnTo>
                  <a:lnTo>
                    <a:pt x="4545" y="2026"/>
                  </a:lnTo>
                  <a:moveTo>
                    <a:pt x="4625" y="2026"/>
                  </a:moveTo>
                  <a:lnTo>
                    <a:pt x="4569" y="2026"/>
                  </a:lnTo>
                  <a:lnTo>
                    <a:pt x="4569" y="2082"/>
                  </a:lnTo>
                  <a:lnTo>
                    <a:pt x="4625" y="2082"/>
                  </a:lnTo>
                  <a:lnTo>
                    <a:pt x="4625" y="2026"/>
                  </a:lnTo>
                  <a:moveTo>
                    <a:pt x="4705" y="2026"/>
                  </a:moveTo>
                  <a:lnTo>
                    <a:pt x="4650" y="2026"/>
                  </a:lnTo>
                  <a:lnTo>
                    <a:pt x="4650" y="2082"/>
                  </a:lnTo>
                  <a:lnTo>
                    <a:pt x="4705" y="2082"/>
                  </a:lnTo>
                  <a:lnTo>
                    <a:pt x="4705" y="2026"/>
                  </a:lnTo>
                  <a:moveTo>
                    <a:pt x="4785" y="2026"/>
                  </a:moveTo>
                  <a:lnTo>
                    <a:pt x="4730" y="2026"/>
                  </a:lnTo>
                  <a:lnTo>
                    <a:pt x="4730" y="2082"/>
                  </a:lnTo>
                  <a:lnTo>
                    <a:pt x="4785" y="2082"/>
                  </a:lnTo>
                  <a:lnTo>
                    <a:pt x="4785" y="2026"/>
                  </a:lnTo>
                  <a:moveTo>
                    <a:pt x="55" y="1937"/>
                  </a:moveTo>
                  <a:lnTo>
                    <a:pt x="0" y="1937"/>
                  </a:lnTo>
                  <a:lnTo>
                    <a:pt x="0" y="1994"/>
                  </a:lnTo>
                  <a:lnTo>
                    <a:pt x="55" y="1994"/>
                  </a:lnTo>
                  <a:lnTo>
                    <a:pt x="55" y="1937"/>
                  </a:lnTo>
                  <a:moveTo>
                    <a:pt x="136" y="1937"/>
                  </a:moveTo>
                  <a:lnTo>
                    <a:pt x="80" y="1937"/>
                  </a:lnTo>
                  <a:lnTo>
                    <a:pt x="80" y="1994"/>
                  </a:lnTo>
                  <a:lnTo>
                    <a:pt x="136" y="1994"/>
                  </a:lnTo>
                  <a:lnTo>
                    <a:pt x="136" y="1937"/>
                  </a:lnTo>
                  <a:moveTo>
                    <a:pt x="216" y="1937"/>
                  </a:moveTo>
                  <a:lnTo>
                    <a:pt x="160" y="1937"/>
                  </a:lnTo>
                  <a:lnTo>
                    <a:pt x="160" y="1994"/>
                  </a:lnTo>
                  <a:lnTo>
                    <a:pt x="216" y="1994"/>
                  </a:lnTo>
                  <a:lnTo>
                    <a:pt x="216" y="1937"/>
                  </a:lnTo>
                  <a:moveTo>
                    <a:pt x="296" y="1937"/>
                  </a:moveTo>
                  <a:lnTo>
                    <a:pt x="241" y="1937"/>
                  </a:lnTo>
                  <a:lnTo>
                    <a:pt x="241" y="1994"/>
                  </a:lnTo>
                  <a:lnTo>
                    <a:pt x="296" y="1994"/>
                  </a:lnTo>
                  <a:lnTo>
                    <a:pt x="296" y="1937"/>
                  </a:lnTo>
                  <a:moveTo>
                    <a:pt x="536" y="1937"/>
                  </a:moveTo>
                  <a:lnTo>
                    <a:pt x="481" y="1937"/>
                  </a:lnTo>
                  <a:lnTo>
                    <a:pt x="481" y="1994"/>
                  </a:lnTo>
                  <a:lnTo>
                    <a:pt x="536" y="1994"/>
                  </a:lnTo>
                  <a:lnTo>
                    <a:pt x="536" y="1937"/>
                  </a:lnTo>
                  <a:moveTo>
                    <a:pt x="617" y="1937"/>
                  </a:moveTo>
                  <a:lnTo>
                    <a:pt x="561" y="1937"/>
                  </a:lnTo>
                  <a:lnTo>
                    <a:pt x="561" y="1994"/>
                  </a:lnTo>
                  <a:lnTo>
                    <a:pt x="617" y="1994"/>
                  </a:lnTo>
                  <a:lnTo>
                    <a:pt x="617" y="1937"/>
                  </a:lnTo>
                  <a:moveTo>
                    <a:pt x="697" y="1937"/>
                  </a:moveTo>
                  <a:lnTo>
                    <a:pt x="641" y="1937"/>
                  </a:lnTo>
                  <a:lnTo>
                    <a:pt x="641" y="1994"/>
                  </a:lnTo>
                  <a:lnTo>
                    <a:pt x="697" y="1994"/>
                  </a:lnTo>
                  <a:lnTo>
                    <a:pt x="697" y="1937"/>
                  </a:lnTo>
                  <a:moveTo>
                    <a:pt x="1018" y="1937"/>
                  </a:moveTo>
                  <a:lnTo>
                    <a:pt x="962" y="1937"/>
                  </a:lnTo>
                  <a:lnTo>
                    <a:pt x="962" y="1994"/>
                  </a:lnTo>
                  <a:lnTo>
                    <a:pt x="1018" y="1994"/>
                  </a:lnTo>
                  <a:lnTo>
                    <a:pt x="1018" y="1937"/>
                  </a:lnTo>
                  <a:moveTo>
                    <a:pt x="1098" y="1937"/>
                  </a:moveTo>
                  <a:lnTo>
                    <a:pt x="1042" y="1937"/>
                  </a:lnTo>
                  <a:lnTo>
                    <a:pt x="1042" y="1994"/>
                  </a:lnTo>
                  <a:lnTo>
                    <a:pt x="1098" y="1994"/>
                  </a:lnTo>
                  <a:lnTo>
                    <a:pt x="1098" y="1937"/>
                  </a:lnTo>
                  <a:moveTo>
                    <a:pt x="1178" y="1937"/>
                  </a:moveTo>
                  <a:lnTo>
                    <a:pt x="1122" y="1937"/>
                  </a:lnTo>
                  <a:lnTo>
                    <a:pt x="1122" y="1994"/>
                  </a:lnTo>
                  <a:lnTo>
                    <a:pt x="1178" y="1994"/>
                  </a:lnTo>
                  <a:lnTo>
                    <a:pt x="1178" y="1937"/>
                  </a:lnTo>
                  <a:moveTo>
                    <a:pt x="1258" y="1937"/>
                  </a:moveTo>
                  <a:lnTo>
                    <a:pt x="1203" y="1937"/>
                  </a:lnTo>
                  <a:lnTo>
                    <a:pt x="1203" y="1994"/>
                  </a:lnTo>
                  <a:lnTo>
                    <a:pt x="1258" y="1994"/>
                  </a:lnTo>
                  <a:lnTo>
                    <a:pt x="1258" y="1937"/>
                  </a:lnTo>
                  <a:moveTo>
                    <a:pt x="1339" y="1937"/>
                  </a:moveTo>
                  <a:lnTo>
                    <a:pt x="1282" y="1937"/>
                  </a:lnTo>
                  <a:lnTo>
                    <a:pt x="1282" y="1994"/>
                  </a:lnTo>
                  <a:lnTo>
                    <a:pt x="1339" y="1994"/>
                  </a:lnTo>
                  <a:lnTo>
                    <a:pt x="1339" y="1937"/>
                  </a:lnTo>
                  <a:moveTo>
                    <a:pt x="1418" y="1937"/>
                  </a:moveTo>
                  <a:lnTo>
                    <a:pt x="1363" y="1937"/>
                  </a:lnTo>
                  <a:lnTo>
                    <a:pt x="1363" y="1994"/>
                  </a:lnTo>
                  <a:lnTo>
                    <a:pt x="1418" y="1994"/>
                  </a:lnTo>
                  <a:lnTo>
                    <a:pt x="1418" y="1937"/>
                  </a:lnTo>
                  <a:moveTo>
                    <a:pt x="1499" y="1937"/>
                  </a:moveTo>
                  <a:lnTo>
                    <a:pt x="1443" y="1937"/>
                  </a:lnTo>
                  <a:lnTo>
                    <a:pt x="1443" y="1994"/>
                  </a:lnTo>
                  <a:lnTo>
                    <a:pt x="1499" y="1994"/>
                  </a:lnTo>
                  <a:lnTo>
                    <a:pt x="1499" y="1937"/>
                  </a:lnTo>
                  <a:moveTo>
                    <a:pt x="1579" y="1937"/>
                  </a:moveTo>
                  <a:lnTo>
                    <a:pt x="1523" y="1937"/>
                  </a:lnTo>
                  <a:lnTo>
                    <a:pt x="1523" y="1994"/>
                  </a:lnTo>
                  <a:lnTo>
                    <a:pt x="1579" y="1994"/>
                  </a:lnTo>
                  <a:lnTo>
                    <a:pt x="1579" y="1937"/>
                  </a:lnTo>
                  <a:moveTo>
                    <a:pt x="1659" y="1937"/>
                  </a:moveTo>
                  <a:lnTo>
                    <a:pt x="1604" y="1937"/>
                  </a:lnTo>
                  <a:lnTo>
                    <a:pt x="1604" y="1994"/>
                  </a:lnTo>
                  <a:lnTo>
                    <a:pt x="1659" y="1994"/>
                  </a:lnTo>
                  <a:lnTo>
                    <a:pt x="1659" y="1937"/>
                  </a:lnTo>
                  <a:moveTo>
                    <a:pt x="1739" y="1937"/>
                  </a:moveTo>
                  <a:lnTo>
                    <a:pt x="1684" y="1937"/>
                  </a:lnTo>
                  <a:lnTo>
                    <a:pt x="1684" y="1994"/>
                  </a:lnTo>
                  <a:lnTo>
                    <a:pt x="1739" y="1994"/>
                  </a:lnTo>
                  <a:lnTo>
                    <a:pt x="1739" y="1937"/>
                  </a:lnTo>
                  <a:moveTo>
                    <a:pt x="1820" y="1937"/>
                  </a:moveTo>
                  <a:lnTo>
                    <a:pt x="1764" y="1937"/>
                  </a:lnTo>
                  <a:lnTo>
                    <a:pt x="1764" y="1994"/>
                  </a:lnTo>
                  <a:lnTo>
                    <a:pt x="1820" y="1994"/>
                  </a:lnTo>
                  <a:lnTo>
                    <a:pt x="1820" y="1937"/>
                  </a:lnTo>
                  <a:moveTo>
                    <a:pt x="4064" y="1937"/>
                  </a:moveTo>
                  <a:lnTo>
                    <a:pt x="4009" y="1937"/>
                  </a:lnTo>
                  <a:lnTo>
                    <a:pt x="4009" y="1994"/>
                  </a:lnTo>
                  <a:lnTo>
                    <a:pt x="4064" y="1994"/>
                  </a:lnTo>
                  <a:lnTo>
                    <a:pt x="4064" y="1937"/>
                  </a:lnTo>
                  <a:moveTo>
                    <a:pt x="4144" y="1937"/>
                  </a:moveTo>
                  <a:lnTo>
                    <a:pt x="4088" y="1937"/>
                  </a:lnTo>
                  <a:lnTo>
                    <a:pt x="4088" y="1994"/>
                  </a:lnTo>
                  <a:lnTo>
                    <a:pt x="4144" y="1994"/>
                  </a:lnTo>
                  <a:lnTo>
                    <a:pt x="4144" y="1937"/>
                  </a:lnTo>
                  <a:moveTo>
                    <a:pt x="4225" y="1937"/>
                  </a:moveTo>
                  <a:lnTo>
                    <a:pt x="4169" y="1937"/>
                  </a:lnTo>
                  <a:lnTo>
                    <a:pt x="4169" y="1994"/>
                  </a:lnTo>
                  <a:lnTo>
                    <a:pt x="4225" y="1994"/>
                  </a:lnTo>
                  <a:lnTo>
                    <a:pt x="4225" y="1937"/>
                  </a:lnTo>
                  <a:moveTo>
                    <a:pt x="4304" y="1937"/>
                  </a:moveTo>
                  <a:lnTo>
                    <a:pt x="4249" y="1937"/>
                  </a:lnTo>
                  <a:lnTo>
                    <a:pt x="4249" y="1994"/>
                  </a:lnTo>
                  <a:lnTo>
                    <a:pt x="4304" y="1994"/>
                  </a:lnTo>
                  <a:lnTo>
                    <a:pt x="4304" y="1937"/>
                  </a:lnTo>
                  <a:moveTo>
                    <a:pt x="4385" y="1937"/>
                  </a:moveTo>
                  <a:lnTo>
                    <a:pt x="4329" y="1937"/>
                  </a:lnTo>
                  <a:lnTo>
                    <a:pt x="4329" y="1994"/>
                  </a:lnTo>
                  <a:lnTo>
                    <a:pt x="4385" y="1994"/>
                  </a:lnTo>
                  <a:lnTo>
                    <a:pt x="4385" y="1937"/>
                  </a:lnTo>
                  <a:moveTo>
                    <a:pt x="4465" y="1937"/>
                  </a:moveTo>
                  <a:lnTo>
                    <a:pt x="4409" y="1937"/>
                  </a:lnTo>
                  <a:lnTo>
                    <a:pt x="4409" y="1994"/>
                  </a:lnTo>
                  <a:lnTo>
                    <a:pt x="4465" y="1994"/>
                  </a:lnTo>
                  <a:lnTo>
                    <a:pt x="4465" y="1937"/>
                  </a:lnTo>
                  <a:moveTo>
                    <a:pt x="4545" y="1937"/>
                  </a:moveTo>
                  <a:lnTo>
                    <a:pt x="4490" y="1937"/>
                  </a:lnTo>
                  <a:lnTo>
                    <a:pt x="4490" y="1994"/>
                  </a:lnTo>
                  <a:lnTo>
                    <a:pt x="4545" y="1994"/>
                  </a:lnTo>
                  <a:lnTo>
                    <a:pt x="4545" y="1937"/>
                  </a:lnTo>
                  <a:moveTo>
                    <a:pt x="4625" y="1937"/>
                  </a:moveTo>
                  <a:lnTo>
                    <a:pt x="4569" y="1937"/>
                  </a:lnTo>
                  <a:lnTo>
                    <a:pt x="4569" y="1994"/>
                  </a:lnTo>
                  <a:lnTo>
                    <a:pt x="4625" y="1994"/>
                  </a:lnTo>
                  <a:lnTo>
                    <a:pt x="4625" y="1937"/>
                  </a:lnTo>
                  <a:moveTo>
                    <a:pt x="4705" y="1937"/>
                  </a:moveTo>
                  <a:lnTo>
                    <a:pt x="4650" y="1937"/>
                  </a:lnTo>
                  <a:lnTo>
                    <a:pt x="4650" y="1994"/>
                  </a:lnTo>
                  <a:lnTo>
                    <a:pt x="4705" y="1994"/>
                  </a:lnTo>
                  <a:lnTo>
                    <a:pt x="4705" y="1937"/>
                  </a:lnTo>
                  <a:moveTo>
                    <a:pt x="4785" y="1937"/>
                  </a:moveTo>
                  <a:lnTo>
                    <a:pt x="4730" y="1937"/>
                  </a:lnTo>
                  <a:lnTo>
                    <a:pt x="4730" y="1994"/>
                  </a:lnTo>
                  <a:lnTo>
                    <a:pt x="4785" y="1994"/>
                  </a:lnTo>
                  <a:lnTo>
                    <a:pt x="4785" y="1937"/>
                  </a:lnTo>
                  <a:moveTo>
                    <a:pt x="4866" y="1937"/>
                  </a:moveTo>
                  <a:lnTo>
                    <a:pt x="4810" y="1937"/>
                  </a:lnTo>
                  <a:lnTo>
                    <a:pt x="4810" y="1994"/>
                  </a:lnTo>
                  <a:lnTo>
                    <a:pt x="4866" y="1994"/>
                  </a:lnTo>
                  <a:lnTo>
                    <a:pt x="4866" y="1937"/>
                  </a:lnTo>
                  <a:moveTo>
                    <a:pt x="55" y="1849"/>
                  </a:moveTo>
                  <a:lnTo>
                    <a:pt x="0" y="1849"/>
                  </a:lnTo>
                  <a:lnTo>
                    <a:pt x="0" y="1905"/>
                  </a:lnTo>
                  <a:lnTo>
                    <a:pt x="55" y="1905"/>
                  </a:lnTo>
                  <a:lnTo>
                    <a:pt x="55" y="1849"/>
                  </a:lnTo>
                  <a:moveTo>
                    <a:pt x="136" y="1849"/>
                  </a:moveTo>
                  <a:lnTo>
                    <a:pt x="80" y="1849"/>
                  </a:lnTo>
                  <a:lnTo>
                    <a:pt x="80" y="1905"/>
                  </a:lnTo>
                  <a:lnTo>
                    <a:pt x="136" y="1905"/>
                  </a:lnTo>
                  <a:lnTo>
                    <a:pt x="136" y="1849"/>
                  </a:lnTo>
                  <a:moveTo>
                    <a:pt x="216" y="1849"/>
                  </a:moveTo>
                  <a:lnTo>
                    <a:pt x="160" y="1849"/>
                  </a:lnTo>
                  <a:lnTo>
                    <a:pt x="160" y="1905"/>
                  </a:lnTo>
                  <a:lnTo>
                    <a:pt x="216" y="1905"/>
                  </a:lnTo>
                  <a:lnTo>
                    <a:pt x="216" y="1849"/>
                  </a:lnTo>
                  <a:moveTo>
                    <a:pt x="296" y="1849"/>
                  </a:moveTo>
                  <a:lnTo>
                    <a:pt x="241" y="1849"/>
                  </a:lnTo>
                  <a:lnTo>
                    <a:pt x="241" y="1905"/>
                  </a:lnTo>
                  <a:lnTo>
                    <a:pt x="296" y="1905"/>
                  </a:lnTo>
                  <a:lnTo>
                    <a:pt x="296" y="1849"/>
                  </a:lnTo>
                  <a:moveTo>
                    <a:pt x="457" y="1849"/>
                  </a:moveTo>
                  <a:lnTo>
                    <a:pt x="401" y="1849"/>
                  </a:lnTo>
                  <a:lnTo>
                    <a:pt x="401" y="1905"/>
                  </a:lnTo>
                  <a:lnTo>
                    <a:pt x="457" y="1905"/>
                  </a:lnTo>
                  <a:lnTo>
                    <a:pt x="457" y="1849"/>
                  </a:lnTo>
                  <a:moveTo>
                    <a:pt x="536" y="1849"/>
                  </a:moveTo>
                  <a:lnTo>
                    <a:pt x="481" y="1849"/>
                  </a:lnTo>
                  <a:lnTo>
                    <a:pt x="481" y="1905"/>
                  </a:lnTo>
                  <a:lnTo>
                    <a:pt x="536" y="1905"/>
                  </a:lnTo>
                  <a:lnTo>
                    <a:pt x="536" y="1849"/>
                  </a:lnTo>
                  <a:moveTo>
                    <a:pt x="617" y="1849"/>
                  </a:moveTo>
                  <a:lnTo>
                    <a:pt x="561" y="1849"/>
                  </a:lnTo>
                  <a:lnTo>
                    <a:pt x="561" y="1905"/>
                  </a:lnTo>
                  <a:lnTo>
                    <a:pt x="617" y="1905"/>
                  </a:lnTo>
                  <a:lnTo>
                    <a:pt x="617" y="1849"/>
                  </a:lnTo>
                  <a:moveTo>
                    <a:pt x="697" y="1849"/>
                  </a:moveTo>
                  <a:lnTo>
                    <a:pt x="641" y="1849"/>
                  </a:lnTo>
                  <a:lnTo>
                    <a:pt x="641" y="1905"/>
                  </a:lnTo>
                  <a:lnTo>
                    <a:pt x="697" y="1905"/>
                  </a:lnTo>
                  <a:lnTo>
                    <a:pt x="697" y="1849"/>
                  </a:lnTo>
                  <a:moveTo>
                    <a:pt x="857" y="1849"/>
                  </a:moveTo>
                  <a:lnTo>
                    <a:pt x="801" y="1849"/>
                  </a:lnTo>
                  <a:lnTo>
                    <a:pt x="801" y="1905"/>
                  </a:lnTo>
                  <a:lnTo>
                    <a:pt x="857" y="1905"/>
                  </a:lnTo>
                  <a:lnTo>
                    <a:pt x="857" y="1849"/>
                  </a:lnTo>
                  <a:moveTo>
                    <a:pt x="938" y="1849"/>
                  </a:moveTo>
                  <a:lnTo>
                    <a:pt x="882" y="1849"/>
                  </a:lnTo>
                  <a:lnTo>
                    <a:pt x="882" y="1905"/>
                  </a:lnTo>
                  <a:lnTo>
                    <a:pt x="938" y="1905"/>
                  </a:lnTo>
                  <a:lnTo>
                    <a:pt x="938" y="1849"/>
                  </a:lnTo>
                  <a:moveTo>
                    <a:pt x="1018" y="1849"/>
                  </a:moveTo>
                  <a:lnTo>
                    <a:pt x="962" y="1849"/>
                  </a:lnTo>
                  <a:lnTo>
                    <a:pt x="962" y="1905"/>
                  </a:lnTo>
                  <a:lnTo>
                    <a:pt x="1018" y="1905"/>
                  </a:lnTo>
                  <a:lnTo>
                    <a:pt x="1018" y="1849"/>
                  </a:lnTo>
                  <a:moveTo>
                    <a:pt x="1098" y="1849"/>
                  </a:moveTo>
                  <a:lnTo>
                    <a:pt x="1042" y="1849"/>
                  </a:lnTo>
                  <a:lnTo>
                    <a:pt x="1042" y="1905"/>
                  </a:lnTo>
                  <a:lnTo>
                    <a:pt x="1098" y="1905"/>
                  </a:lnTo>
                  <a:lnTo>
                    <a:pt x="1098" y="1849"/>
                  </a:lnTo>
                  <a:moveTo>
                    <a:pt x="1178" y="1849"/>
                  </a:moveTo>
                  <a:lnTo>
                    <a:pt x="1122" y="1849"/>
                  </a:lnTo>
                  <a:lnTo>
                    <a:pt x="1122" y="1905"/>
                  </a:lnTo>
                  <a:lnTo>
                    <a:pt x="1178" y="1905"/>
                  </a:lnTo>
                  <a:lnTo>
                    <a:pt x="1178" y="1849"/>
                  </a:lnTo>
                  <a:moveTo>
                    <a:pt x="1258" y="1849"/>
                  </a:moveTo>
                  <a:lnTo>
                    <a:pt x="1203" y="1849"/>
                  </a:lnTo>
                  <a:lnTo>
                    <a:pt x="1203" y="1905"/>
                  </a:lnTo>
                  <a:lnTo>
                    <a:pt x="1258" y="1905"/>
                  </a:lnTo>
                  <a:lnTo>
                    <a:pt x="1258" y="1849"/>
                  </a:lnTo>
                  <a:moveTo>
                    <a:pt x="1339" y="1849"/>
                  </a:moveTo>
                  <a:lnTo>
                    <a:pt x="1282" y="1849"/>
                  </a:lnTo>
                  <a:lnTo>
                    <a:pt x="1282" y="1905"/>
                  </a:lnTo>
                  <a:lnTo>
                    <a:pt x="1339" y="1905"/>
                  </a:lnTo>
                  <a:lnTo>
                    <a:pt x="1339" y="1849"/>
                  </a:lnTo>
                  <a:moveTo>
                    <a:pt x="1418" y="1849"/>
                  </a:moveTo>
                  <a:lnTo>
                    <a:pt x="1363" y="1849"/>
                  </a:lnTo>
                  <a:lnTo>
                    <a:pt x="1363" y="1905"/>
                  </a:lnTo>
                  <a:lnTo>
                    <a:pt x="1418" y="1905"/>
                  </a:lnTo>
                  <a:lnTo>
                    <a:pt x="1418" y="1849"/>
                  </a:lnTo>
                  <a:moveTo>
                    <a:pt x="1499" y="1849"/>
                  </a:moveTo>
                  <a:lnTo>
                    <a:pt x="1443" y="1849"/>
                  </a:lnTo>
                  <a:lnTo>
                    <a:pt x="1443" y="1905"/>
                  </a:lnTo>
                  <a:lnTo>
                    <a:pt x="1499" y="1905"/>
                  </a:lnTo>
                  <a:lnTo>
                    <a:pt x="1499" y="1849"/>
                  </a:lnTo>
                  <a:moveTo>
                    <a:pt x="1579" y="1849"/>
                  </a:moveTo>
                  <a:lnTo>
                    <a:pt x="1523" y="1849"/>
                  </a:lnTo>
                  <a:lnTo>
                    <a:pt x="1523" y="1905"/>
                  </a:lnTo>
                  <a:lnTo>
                    <a:pt x="1579" y="1905"/>
                  </a:lnTo>
                  <a:lnTo>
                    <a:pt x="1579" y="1849"/>
                  </a:lnTo>
                  <a:moveTo>
                    <a:pt x="1659" y="1849"/>
                  </a:moveTo>
                  <a:lnTo>
                    <a:pt x="1604" y="1849"/>
                  </a:lnTo>
                  <a:lnTo>
                    <a:pt x="1604" y="1905"/>
                  </a:lnTo>
                  <a:lnTo>
                    <a:pt x="1659" y="1905"/>
                  </a:lnTo>
                  <a:lnTo>
                    <a:pt x="1659" y="1849"/>
                  </a:lnTo>
                  <a:moveTo>
                    <a:pt x="1739" y="1849"/>
                  </a:moveTo>
                  <a:lnTo>
                    <a:pt x="1684" y="1849"/>
                  </a:lnTo>
                  <a:lnTo>
                    <a:pt x="1684" y="1905"/>
                  </a:lnTo>
                  <a:lnTo>
                    <a:pt x="1739" y="1905"/>
                  </a:lnTo>
                  <a:lnTo>
                    <a:pt x="1739" y="1849"/>
                  </a:lnTo>
                  <a:moveTo>
                    <a:pt x="1820" y="1849"/>
                  </a:moveTo>
                  <a:lnTo>
                    <a:pt x="1764" y="1849"/>
                  </a:lnTo>
                  <a:lnTo>
                    <a:pt x="1764" y="1905"/>
                  </a:lnTo>
                  <a:lnTo>
                    <a:pt x="1820" y="1905"/>
                  </a:lnTo>
                  <a:lnTo>
                    <a:pt x="1820" y="1849"/>
                  </a:lnTo>
                  <a:moveTo>
                    <a:pt x="1899" y="1849"/>
                  </a:moveTo>
                  <a:lnTo>
                    <a:pt x="1844" y="1849"/>
                  </a:lnTo>
                  <a:lnTo>
                    <a:pt x="1844" y="1905"/>
                  </a:lnTo>
                  <a:lnTo>
                    <a:pt x="1899" y="1905"/>
                  </a:lnTo>
                  <a:lnTo>
                    <a:pt x="1899" y="1849"/>
                  </a:lnTo>
                  <a:moveTo>
                    <a:pt x="3984" y="1849"/>
                  </a:moveTo>
                  <a:lnTo>
                    <a:pt x="3928" y="1849"/>
                  </a:lnTo>
                  <a:lnTo>
                    <a:pt x="3928" y="1905"/>
                  </a:lnTo>
                  <a:lnTo>
                    <a:pt x="3984" y="1905"/>
                  </a:lnTo>
                  <a:lnTo>
                    <a:pt x="3984" y="1849"/>
                  </a:lnTo>
                  <a:moveTo>
                    <a:pt x="4064" y="1849"/>
                  </a:moveTo>
                  <a:lnTo>
                    <a:pt x="4009" y="1849"/>
                  </a:lnTo>
                  <a:lnTo>
                    <a:pt x="4009" y="1905"/>
                  </a:lnTo>
                  <a:lnTo>
                    <a:pt x="4064" y="1905"/>
                  </a:lnTo>
                  <a:lnTo>
                    <a:pt x="4064" y="1849"/>
                  </a:lnTo>
                  <a:moveTo>
                    <a:pt x="4144" y="1849"/>
                  </a:moveTo>
                  <a:lnTo>
                    <a:pt x="4088" y="1849"/>
                  </a:lnTo>
                  <a:lnTo>
                    <a:pt x="4088" y="1905"/>
                  </a:lnTo>
                  <a:lnTo>
                    <a:pt x="4144" y="1905"/>
                  </a:lnTo>
                  <a:lnTo>
                    <a:pt x="4144" y="1849"/>
                  </a:lnTo>
                  <a:moveTo>
                    <a:pt x="4225" y="1849"/>
                  </a:moveTo>
                  <a:lnTo>
                    <a:pt x="4169" y="1849"/>
                  </a:lnTo>
                  <a:lnTo>
                    <a:pt x="4169" y="1905"/>
                  </a:lnTo>
                  <a:lnTo>
                    <a:pt x="4225" y="1905"/>
                  </a:lnTo>
                  <a:lnTo>
                    <a:pt x="4225" y="1849"/>
                  </a:lnTo>
                  <a:moveTo>
                    <a:pt x="4304" y="1849"/>
                  </a:moveTo>
                  <a:lnTo>
                    <a:pt x="4249" y="1849"/>
                  </a:lnTo>
                  <a:lnTo>
                    <a:pt x="4249" y="1905"/>
                  </a:lnTo>
                  <a:lnTo>
                    <a:pt x="4304" y="1905"/>
                  </a:lnTo>
                  <a:lnTo>
                    <a:pt x="4304" y="1849"/>
                  </a:lnTo>
                  <a:moveTo>
                    <a:pt x="4385" y="1849"/>
                  </a:moveTo>
                  <a:lnTo>
                    <a:pt x="4329" y="1849"/>
                  </a:lnTo>
                  <a:lnTo>
                    <a:pt x="4329" y="1905"/>
                  </a:lnTo>
                  <a:lnTo>
                    <a:pt x="4385" y="1905"/>
                  </a:lnTo>
                  <a:lnTo>
                    <a:pt x="4385" y="1849"/>
                  </a:lnTo>
                  <a:moveTo>
                    <a:pt x="4465" y="1849"/>
                  </a:moveTo>
                  <a:lnTo>
                    <a:pt x="4409" y="1849"/>
                  </a:lnTo>
                  <a:lnTo>
                    <a:pt x="4409" y="1905"/>
                  </a:lnTo>
                  <a:lnTo>
                    <a:pt x="4465" y="1905"/>
                  </a:lnTo>
                  <a:lnTo>
                    <a:pt x="4465" y="1849"/>
                  </a:lnTo>
                  <a:moveTo>
                    <a:pt x="4545" y="1849"/>
                  </a:moveTo>
                  <a:lnTo>
                    <a:pt x="4490" y="1849"/>
                  </a:lnTo>
                  <a:lnTo>
                    <a:pt x="4490" y="1905"/>
                  </a:lnTo>
                  <a:lnTo>
                    <a:pt x="4545" y="1905"/>
                  </a:lnTo>
                  <a:lnTo>
                    <a:pt x="4545" y="1849"/>
                  </a:lnTo>
                  <a:moveTo>
                    <a:pt x="4625" y="1849"/>
                  </a:moveTo>
                  <a:lnTo>
                    <a:pt x="4569" y="1849"/>
                  </a:lnTo>
                  <a:lnTo>
                    <a:pt x="4569" y="1905"/>
                  </a:lnTo>
                  <a:lnTo>
                    <a:pt x="4625" y="1905"/>
                  </a:lnTo>
                  <a:lnTo>
                    <a:pt x="4625" y="1849"/>
                  </a:lnTo>
                  <a:moveTo>
                    <a:pt x="4705" y="1849"/>
                  </a:moveTo>
                  <a:lnTo>
                    <a:pt x="4650" y="1849"/>
                  </a:lnTo>
                  <a:lnTo>
                    <a:pt x="4650" y="1905"/>
                  </a:lnTo>
                  <a:lnTo>
                    <a:pt x="4705" y="1905"/>
                  </a:lnTo>
                  <a:lnTo>
                    <a:pt x="4705" y="1849"/>
                  </a:lnTo>
                  <a:moveTo>
                    <a:pt x="4785" y="1849"/>
                  </a:moveTo>
                  <a:lnTo>
                    <a:pt x="4730" y="1849"/>
                  </a:lnTo>
                  <a:lnTo>
                    <a:pt x="4730" y="1905"/>
                  </a:lnTo>
                  <a:lnTo>
                    <a:pt x="4785" y="1905"/>
                  </a:lnTo>
                  <a:lnTo>
                    <a:pt x="4785" y="1849"/>
                  </a:lnTo>
                  <a:moveTo>
                    <a:pt x="4866" y="1849"/>
                  </a:moveTo>
                  <a:lnTo>
                    <a:pt x="4810" y="1849"/>
                  </a:lnTo>
                  <a:lnTo>
                    <a:pt x="4810" y="1905"/>
                  </a:lnTo>
                  <a:lnTo>
                    <a:pt x="4866" y="1905"/>
                  </a:lnTo>
                  <a:lnTo>
                    <a:pt x="4866" y="1849"/>
                  </a:lnTo>
                  <a:moveTo>
                    <a:pt x="4945" y="1849"/>
                  </a:moveTo>
                  <a:lnTo>
                    <a:pt x="4890" y="1849"/>
                  </a:lnTo>
                  <a:lnTo>
                    <a:pt x="4890" y="1905"/>
                  </a:lnTo>
                  <a:lnTo>
                    <a:pt x="4945" y="1905"/>
                  </a:lnTo>
                  <a:lnTo>
                    <a:pt x="4945" y="1849"/>
                  </a:lnTo>
                  <a:moveTo>
                    <a:pt x="5026" y="1849"/>
                  </a:moveTo>
                  <a:lnTo>
                    <a:pt x="4971" y="1849"/>
                  </a:lnTo>
                  <a:lnTo>
                    <a:pt x="4971" y="1905"/>
                  </a:lnTo>
                  <a:lnTo>
                    <a:pt x="5026" y="1905"/>
                  </a:lnTo>
                  <a:lnTo>
                    <a:pt x="5026" y="1849"/>
                  </a:lnTo>
                  <a:moveTo>
                    <a:pt x="55" y="1760"/>
                  </a:moveTo>
                  <a:lnTo>
                    <a:pt x="0" y="1760"/>
                  </a:lnTo>
                  <a:lnTo>
                    <a:pt x="0" y="1817"/>
                  </a:lnTo>
                  <a:lnTo>
                    <a:pt x="55" y="1817"/>
                  </a:lnTo>
                  <a:lnTo>
                    <a:pt x="55" y="1760"/>
                  </a:lnTo>
                  <a:moveTo>
                    <a:pt x="136" y="1760"/>
                  </a:moveTo>
                  <a:lnTo>
                    <a:pt x="80" y="1760"/>
                  </a:lnTo>
                  <a:lnTo>
                    <a:pt x="80" y="1817"/>
                  </a:lnTo>
                  <a:lnTo>
                    <a:pt x="136" y="1817"/>
                  </a:lnTo>
                  <a:lnTo>
                    <a:pt x="136" y="1760"/>
                  </a:lnTo>
                  <a:moveTo>
                    <a:pt x="216" y="1760"/>
                  </a:moveTo>
                  <a:lnTo>
                    <a:pt x="160" y="1760"/>
                  </a:lnTo>
                  <a:lnTo>
                    <a:pt x="160" y="1817"/>
                  </a:lnTo>
                  <a:lnTo>
                    <a:pt x="216" y="1817"/>
                  </a:lnTo>
                  <a:lnTo>
                    <a:pt x="216" y="1760"/>
                  </a:lnTo>
                  <a:moveTo>
                    <a:pt x="296" y="1760"/>
                  </a:moveTo>
                  <a:lnTo>
                    <a:pt x="241" y="1760"/>
                  </a:lnTo>
                  <a:lnTo>
                    <a:pt x="241" y="1817"/>
                  </a:lnTo>
                  <a:lnTo>
                    <a:pt x="296" y="1817"/>
                  </a:lnTo>
                  <a:lnTo>
                    <a:pt x="296" y="1760"/>
                  </a:lnTo>
                  <a:moveTo>
                    <a:pt x="457" y="1760"/>
                  </a:moveTo>
                  <a:lnTo>
                    <a:pt x="401" y="1760"/>
                  </a:lnTo>
                  <a:lnTo>
                    <a:pt x="401" y="1817"/>
                  </a:lnTo>
                  <a:lnTo>
                    <a:pt x="457" y="1817"/>
                  </a:lnTo>
                  <a:lnTo>
                    <a:pt x="457" y="1760"/>
                  </a:lnTo>
                  <a:moveTo>
                    <a:pt x="536" y="1760"/>
                  </a:moveTo>
                  <a:lnTo>
                    <a:pt x="481" y="1760"/>
                  </a:lnTo>
                  <a:lnTo>
                    <a:pt x="481" y="1817"/>
                  </a:lnTo>
                  <a:lnTo>
                    <a:pt x="536" y="1817"/>
                  </a:lnTo>
                  <a:lnTo>
                    <a:pt x="536" y="1760"/>
                  </a:lnTo>
                  <a:moveTo>
                    <a:pt x="777" y="1760"/>
                  </a:moveTo>
                  <a:lnTo>
                    <a:pt x="722" y="1760"/>
                  </a:lnTo>
                  <a:lnTo>
                    <a:pt x="722" y="1817"/>
                  </a:lnTo>
                  <a:lnTo>
                    <a:pt x="777" y="1817"/>
                  </a:lnTo>
                  <a:lnTo>
                    <a:pt x="777" y="1760"/>
                  </a:lnTo>
                  <a:moveTo>
                    <a:pt x="857" y="1760"/>
                  </a:moveTo>
                  <a:lnTo>
                    <a:pt x="801" y="1760"/>
                  </a:lnTo>
                  <a:lnTo>
                    <a:pt x="801" y="1817"/>
                  </a:lnTo>
                  <a:lnTo>
                    <a:pt x="857" y="1817"/>
                  </a:lnTo>
                  <a:lnTo>
                    <a:pt x="857" y="1760"/>
                  </a:lnTo>
                  <a:moveTo>
                    <a:pt x="938" y="1760"/>
                  </a:moveTo>
                  <a:lnTo>
                    <a:pt x="882" y="1760"/>
                  </a:lnTo>
                  <a:lnTo>
                    <a:pt x="882" y="1817"/>
                  </a:lnTo>
                  <a:lnTo>
                    <a:pt x="938" y="1817"/>
                  </a:lnTo>
                  <a:lnTo>
                    <a:pt x="938" y="1760"/>
                  </a:lnTo>
                  <a:moveTo>
                    <a:pt x="1018" y="1760"/>
                  </a:moveTo>
                  <a:lnTo>
                    <a:pt x="962" y="1760"/>
                  </a:lnTo>
                  <a:lnTo>
                    <a:pt x="962" y="1817"/>
                  </a:lnTo>
                  <a:lnTo>
                    <a:pt x="1018" y="1817"/>
                  </a:lnTo>
                  <a:lnTo>
                    <a:pt x="1018" y="1760"/>
                  </a:lnTo>
                  <a:moveTo>
                    <a:pt x="1098" y="1760"/>
                  </a:moveTo>
                  <a:lnTo>
                    <a:pt x="1042" y="1760"/>
                  </a:lnTo>
                  <a:lnTo>
                    <a:pt x="1042" y="1817"/>
                  </a:lnTo>
                  <a:lnTo>
                    <a:pt x="1098" y="1817"/>
                  </a:lnTo>
                  <a:lnTo>
                    <a:pt x="1098" y="1760"/>
                  </a:lnTo>
                  <a:moveTo>
                    <a:pt x="1178" y="1760"/>
                  </a:moveTo>
                  <a:lnTo>
                    <a:pt x="1122" y="1760"/>
                  </a:lnTo>
                  <a:lnTo>
                    <a:pt x="1122" y="1817"/>
                  </a:lnTo>
                  <a:lnTo>
                    <a:pt x="1178" y="1817"/>
                  </a:lnTo>
                  <a:lnTo>
                    <a:pt x="1178" y="1760"/>
                  </a:lnTo>
                  <a:moveTo>
                    <a:pt x="1258" y="1760"/>
                  </a:moveTo>
                  <a:lnTo>
                    <a:pt x="1203" y="1760"/>
                  </a:lnTo>
                  <a:lnTo>
                    <a:pt x="1203" y="1817"/>
                  </a:lnTo>
                  <a:lnTo>
                    <a:pt x="1258" y="1817"/>
                  </a:lnTo>
                  <a:lnTo>
                    <a:pt x="1258" y="1760"/>
                  </a:lnTo>
                  <a:moveTo>
                    <a:pt x="1339" y="1760"/>
                  </a:moveTo>
                  <a:lnTo>
                    <a:pt x="1282" y="1760"/>
                  </a:lnTo>
                  <a:lnTo>
                    <a:pt x="1282" y="1817"/>
                  </a:lnTo>
                  <a:lnTo>
                    <a:pt x="1339" y="1817"/>
                  </a:lnTo>
                  <a:lnTo>
                    <a:pt x="1339" y="1760"/>
                  </a:lnTo>
                  <a:moveTo>
                    <a:pt x="1418" y="1760"/>
                  </a:moveTo>
                  <a:lnTo>
                    <a:pt x="1363" y="1760"/>
                  </a:lnTo>
                  <a:lnTo>
                    <a:pt x="1363" y="1817"/>
                  </a:lnTo>
                  <a:lnTo>
                    <a:pt x="1418" y="1817"/>
                  </a:lnTo>
                  <a:lnTo>
                    <a:pt x="1418" y="1760"/>
                  </a:lnTo>
                  <a:moveTo>
                    <a:pt x="1499" y="1760"/>
                  </a:moveTo>
                  <a:lnTo>
                    <a:pt x="1443" y="1760"/>
                  </a:lnTo>
                  <a:lnTo>
                    <a:pt x="1443" y="1817"/>
                  </a:lnTo>
                  <a:lnTo>
                    <a:pt x="1499" y="1817"/>
                  </a:lnTo>
                  <a:lnTo>
                    <a:pt x="1499" y="1760"/>
                  </a:lnTo>
                  <a:moveTo>
                    <a:pt x="1579" y="1760"/>
                  </a:moveTo>
                  <a:lnTo>
                    <a:pt x="1523" y="1760"/>
                  </a:lnTo>
                  <a:lnTo>
                    <a:pt x="1523" y="1817"/>
                  </a:lnTo>
                  <a:lnTo>
                    <a:pt x="1579" y="1817"/>
                  </a:lnTo>
                  <a:lnTo>
                    <a:pt x="1579" y="1760"/>
                  </a:lnTo>
                  <a:moveTo>
                    <a:pt x="1659" y="1760"/>
                  </a:moveTo>
                  <a:lnTo>
                    <a:pt x="1604" y="1760"/>
                  </a:lnTo>
                  <a:lnTo>
                    <a:pt x="1604" y="1817"/>
                  </a:lnTo>
                  <a:lnTo>
                    <a:pt x="1659" y="1817"/>
                  </a:lnTo>
                  <a:lnTo>
                    <a:pt x="1659" y="1760"/>
                  </a:lnTo>
                  <a:moveTo>
                    <a:pt x="1739" y="1760"/>
                  </a:moveTo>
                  <a:lnTo>
                    <a:pt x="1684" y="1760"/>
                  </a:lnTo>
                  <a:lnTo>
                    <a:pt x="1684" y="1817"/>
                  </a:lnTo>
                  <a:lnTo>
                    <a:pt x="1739" y="1817"/>
                  </a:lnTo>
                  <a:lnTo>
                    <a:pt x="1739" y="1760"/>
                  </a:lnTo>
                  <a:moveTo>
                    <a:pt x="1820" y="1760"/>
                  </a:moveTo>
                  <a:lnTo>
                    <a:pt x="1764" y="1760"/>
                  </a:lnTo>
                  <a:lnTo>
                    <a:pt x="1764" y="1817"/>
                  </a:lnTo>
                  <a:lnTo>
                    <a:pt x="1820" y="1817"/>
                  </a:lnTo>
                  <a:lnTo>
                    <a:pt x="1820" y="1760"/>
                  </a:lnTo>
                  <a:moveTo>
                    <a:pt x="2060" y="1760"/>
                  </a:moveTo>
                  <a:lnTo>
                    <a:pt x="2004" y="1760"/>
                  </a:lnTo>
                  <a:lnTo>
                    <a:pt x="2004" y="1817"/>
                  </a:lnTo>
                  <a:lnTo>
                    <a:pt x="2060" y="1817"/>
                  </a:lnTo>
                  <a:lnTo>
                    <a:pt x="2060" y="1760"/>
                  </a:lnTo>
                  <a:moveTo>
                    <a:pt x="2140" y="1760"/>
                  </a:moveTo>
                  <a:lnTo>
                    <a:pt x="2085" y="1760"/>
                  </a:lnTo>
                  <a:lnTo>
                    <a:pt x="2085" y="1817"/>
                  </a:lnTo>
                  <a:lnTo>
                    <a:pt x="2140" y="1817"/>
                  </a:lnTo>
                  <a:lnTo>
                    <a:pt x="2140" y="1760"/>
                  </a:lnTo>
                  <a:moveTo>
                    <a:pt x="3984" y="1760"/>
                  </a:moveTo>
                  <a:lnTo>
                    <a:pt x="3928" y="1760"/>
                  </a:lnTo>
                  <a:lnTo>
                    <a:pt x="3928" y="1817"/>
                  </a:lnTo>
                  <a:lnTo>
                    <a:pt x="3984" y="1817"/>
                  </a:lnTo>
                  <a:lnTo>
                    <a:pt x="3984" y="1760"/>
                  </a:lnTo>
                  <a:moveTo>
                    <a:pt x="4064" y="1760"/>
                  </a:moveTo>
                  <a:lnTo>
                    <a:pt x="4009" y="1760"/>
                  </a:lnTo>
                  <a:lnTo>
                    <a:pt x="4009" y="1817"/>
                  </a:lnTo>
                  <a:lnTo>
                    <a:pt x="4064" y="1817"/>
                  </a:lnTo>
                  <a:lnTo>
                    <a:pt x="4064" y="1760"/>
                  </a:lnTo>
                  <a:moveTo>
                    <a:pt x="4144" y="1760"/>
                  </a:moveTo>
                  <a:lnTo>
                    <a:pt x="4088" y="1760"/>
                  </a:lnTo>
                  <a:lnTo>
                    <a:pt x="4088" y="1817"/>
                  </a:lnTo>
                  <a:lnTo>
                    <a:pt x="4144" y="1817"/>
                  </a:lnTo>
                  <a:lnTo>
                    <a:pt x="4144" y="1760"/>
                  </a:lnTo>
                  <a:moveTo>
                    <a:pt x="4225" y="1760"/>
                  </a:moveTo>
                  <a:lnTo>
                    <a:pt x="4169" y="1760"/>
                  </a:lnTo>
                  <a:lnTo>
                    <a:pt x="4169" y="1817"/>
                  </a:lnTo>
                  <a:lnTo>
                    <a:pt x="4225" y="1817"/>
                  </a:lnTo>
                  <a:lnTo>
                    <a:pt x="4225" y="1760"/>
                  </a:lnTo>
                  <a:moveTo>
                    <a:pt x="4304" y="1760"/>
                  </a:moveTo>
                  <a:lnTo>
                    <a:pt x="4249" y="1760"/>
                  </a:lnTo>
                  <a:lnTo>
                    <a:pt x="4249" y="1817"/>
                  </a:lnTo>
                  <a:lnTo>
                    <a:pt x="4304" y="1817"/>
                  </a:lnTo>
                  <a:lnTo>
                    <a:pt x="4304" y="1760"/>
                  </a:lnTo>
                  <a:moveTo>
                    <a:pt x="4385" y="1760"/>
                  </a:moveTo>
                  <a:lnTo>
                    <a:pt x="4329" y="1760"/>
                  </a:lnTo>
                  <a:lnTo>
                    <a:pt x="4329" y="1817"/>
                  </a:lnTo>
                  <a:lnTo>
                    <a:pt x="4385" y="1817"/>
                  </a:lnTo>
                  <a:lnTo>
                    <a:pt x="4385" y="1760"/>
                  </a:lnTo>
                  <a:moveTo>
                    <a:pt x="4465" y="1760"/>
                  </a:moveTo>
                  <a:lnTo>
                    <a:pt x="4409" y="1760"/>
                  </a:lnTo>
                  <a:lnTo>
                    <a:pt x="4409" y="1817"/>
                  </a:lnTo>
                  <a:lnTo>
                    <a:pt x="4465" y="1817"/>
                  </a:lnTo>
                  <a:lnTo>
                    <a:pt x="4465" y="1760"/>
                  </a:lnTo>
                  <a:moveTo>
                    <a:pt x="4545" y="1760"/>
                  </a:moveTo>
                  <a:lnTo>
                    <a:pt x="4490" y="1760"/>
                  </a:lnTo>
                  <a:lnTo>
                    <a:pt x="4490" y="1817"/>
                  </a:lnTo>
                  <a:lnTo>
                    <a:pt x="4545" y="1817"/>
                  </a:lnTo>
                  <a:lnTo>
                    <a:pt x="4545" y="1760"/>
                  </a:lnTo>
                  <a:moveTo>
                    <a:pt x="4625" y="1760"/>
                  </a:moveTo>
                  <a:lnTo>
                    <a:pt x="4569" y="1760"/>
                  </a:lnTo>
                  <a:lnTo>
                    <a:pt x="4569" y="1817"/>
                  </a:lnTo>
                  <a:lnTo>
                    <a:pt x="4625" y="1817"/>
                  </a:lnTo>
                  <a:lnTo>
                    <a:pt x="4625" y="1760"/>
                  </a:lnTo>
                  <a:moveTo>
                    <a:pt x="4705" y="1760"/>
                  </a:moveTo>
                  <a:lnTo>
                    <a:pt x="4650" y="1760"/>
                  </a:lnTo>
                  <a:lnTo>
                    <a:pt x="4650" y="1817"/>
                  </a:lnTo>
                  <a:lnTo>
                    <a:pt x="4705" y="1817"/>
                  </a:lnTo>
                  <a:lnTo>
                    <a:pt x="4705" y="1760"/>
                  </a:lnTo>
                  <a:moveTo>
                    <a:pt x="4785" y="1760"/>
                  </a:moveTo>
                  <a:lnTo>
                    <a:pt x="4730" y="1760"/>
                  </a:lnTo>
                  <a:lnTo>
                    <a:pt x="4730" y="1817"/>
                  </a:lnTo>
                  <a:lnTo>
                    <a:pt x="4785" y="1817"/>
                  </a:lnTo>
                  <a:lnTo>
                    <a:pt x="4785" y="1760"/>
                  </a:lnTo>
                  <a:moveTo>
                    <a:pt x="4866" y="1760"/>
                  </a:moveTo>
                  <a:lnTo>
                    <a:pt x="4810" y="1760"/>
                  </a:lnTo>
                  <a:lnTo>
                    <a:pt x="4810" y="1817"/>
                  </a:lnTo>
                  <a:lnTo>
                    <a:pt x="4866" y="1817"/>
                  </a:lnTo>
                  <a:lnTo>
                    <a:pt x="4866" y="1760"/>
                  </a:lnTo>
                  <a:moveTo>
                    <a:pt x="4945" y="1760"/>
                  </a:moveTo>
                  <a:lnTo>
                    <a:pt x="4890" y="1760"/>
                  </a:lnTo>
                  <a:lnTo>
                    <a:pt x="4890" y="1817"/>
                  </a:lnTo>
                  <a:lnTo>
                    <a:pt x="4945" y="1817"/>
                  </a:lnTo>
                  <a:lnTo>
                    <a:pt x="4945" y="1760"/>
                  </a:lnTo>
                  <a:moveTo>
                    <a:pt x="5026" y="1760"/>
                  </a:moveTo>
                  <a:lnTo>
                    <a:pt x="4971" y="1760"/>
                  </a:lnTo>
                  <a:lnTo>
                    <a:pt x="4971" y="1817"/>
                  </a:lnTo>
                  <a:lnTo>
                    <a:pt x="5026" y="1817"/>
                  </a:lnTo>
                  <a:lnTo>
                    <a:pt x="5026" y="1760"/>
                  </a:lnTo>
                  <a:moveTo>
                    <a:pt x="5106" y="1760"/>
                  </a:moveTo>
                  <a:lnTo>
                    <a:pt x="5050" y="1760"/>
                  </a:lnTo>
                  <a:lnTo>
                    <a:pt x="5050" y="1817"/>
                  </a:lnTo>
                  <a:lnTo>
                    <a:pt x="5106" y="1817"/>
                  </a:lnTo>
                  <a:lnTo>
                    <a:pt x="5106" y="1760"/>
                  </a:lnTo>
                  <a:moveTo>
                    <a:pt x="55" y="1672"/>
                  </a:moveTo>
                  <a:lnTo>
                    <a:pt x="0" y="1672"/>
                  </a:lnTo>
                  <a:lnTo>
                    <a:pt x="0" y="1728"/>
                  </a:lnTo>
                  <a:lnTo>
                    <a:pt x="55" y="1728"/>
                  </a:lnTo>
                  <a:lnTo>
                    <a:pt x="55" y="1672"/>
                  </a:lnTo>
                  <a:moveTo>
                    <a:pt x="136" y="1672"/>
                  </a:moveTo>
                  <a:lnTo>
                    <a:pt x="80" y="1672"/>
                  </a:lnTo>
                  <a:lnTo>
                    <a:pt x="80" y="1728"/>
                  </a:lnTo>
                  <a:lnTo>
                    <a:pt x="136" y="1728"/>
                  </a:lnTo>
                  <a:lnTo>
                    <a:pt x="136" y="1672"/>
                  </a:lnTo>
                  <a:moveTo>
                    <a:pt x="216" y="1672"/>
                  </a:moveTo>
                  <a:lnTo>
                    <a:pt x="160" y="1672"/>
                  </a:lnTo>
                  <a:lnTo>
                    <a:pt x="160" y="1728"/>
                  </a:lnTo>
                  <a:lnTo>
                    <a:pt x="216" y="1728"/>
                  </a:lnTo>
                  <a:lnTo>
                    <a:pt x="216" y="1672"/>
                  </a:lnTo>
                  <a:moveTo>
                    <a:pt x="296" y="1672"/>
                  </a:moveTo>
                  <a:lnTo>
                    <a:pt x="241" y="1672"/>
                  </a:lnTo>
                  <a:lnTo>
                    <a:pt x="241" y="1728"/>
                  </a:lnTo>
                  <a:lnTo>
                    <a:pt x="296" y="1728"/>
                  </a:lnTo>
                  <a:lnTo>
                    <a:pt x="296" y="1672"/>
                  </a:lnTo>
                  <a:moveTo>
                    <a:pt x="376" y="1672"/>
                  </a:moveTo>
                  <a:lnTo>
                    <a:pt x="320" y="1672"/>
                  </a:lnTo>
                  <a:lnTo>
                    <a:pt x="320" y="1728"/>
                  </a:lnTo>
                  <a:lnTo>
                    <a:pt x="376" y="1728"/>
                  </a:lnTo>
                  <a:lnTo>
                    <a:pt x="376" y="1672"/>
                  </a:lnTo>
                  <a:moveTo>
                    <a:pt x="457" y="1672"/>
                  </a:moveTo>
                  <a:lnTo>
                    <a:pt x="401" y="1672"/>
                  </a:lnTo>
                  <a:lnTo>
                    <a:pt x="401" y="1728"/>
                  </a:lnTo>
                  <a:lnTo>
                    <a:pt x="457" y="1728"/>
                  </a:lnTo>
                  <a:lnTo>
                    <a:pt x="457" y="1672"/>
                  </a:lnTo>
                  <a:moveTo>
                    <a:pt x="536" y="1672"/>
                  </a:moveTo>
                  <a:lnTo>
                    <a:pt x="481" y="1672"/>
                  </a:lnTo>
                  <a:lnTo>
                    <a:pt x="481" y="1728"/>
                  </a:lnTo>
                  <a:lnTo>
                    <a:pt x="536" y="1728"/>
                  </a:lnTo>
                  <a:lnTo>
                    <a:pt x="536" y="1672"/>
                  </a:lnTo>
                  <a:moveTo>
                    <a:pt x="617" y="1672"/>
                  </a:moveTo>
                  <a:lnTo>
                    <a:pt x="561" y="1672"/>
                  </a:lnTo>
                  <a:lnTo>
                    <a:pt x="561" y="1728"/>
                  </a:lnTo>
                  <a:lnTo>
                    <a:pt x="617" y="1728"/>
                  </a:lnTo>
                  <a:lnTo>
                    <a:pt x="617" y="1672"/>
                  </a:lnTo>
                  <a:moveTo>
                    <a:pt x="697" y="1672"/>
                  </a:moveTo>
                  <a:lnTo>
                    <a:pt x="641" y="1672"/>
                  </a:lnTo>
                  <a:lnTo>
                    <a:pt x="641" y="1728"/>
                  </a:lnTo>
                  <a:lnTo>
                    <a:pt x="697" y="1728"/>
                  </a:lnTo>
                  <a:lnTo>
                    <a:pt x="697" y="1672"/>
                  </a:lnTo>
                  <a:moveTo>
                    <a:pt x="777" y="1672"/>
                  </a:moveTo>
                  <a:lnTo>
                    <a:pt x="722" y="1672"/>
                  </a:lnTo>
                  <a:lnTo>
                    <a:pt x="722" y="1728"/>
                  </a:lnTo>
                  <a:lnTo>
                    <a:pt x="777" y="1728"/>
                  </a:lnTo>
                  <a:lnTo>
                    <a:pt x="777" y="1672"/>
                  </a:lnTo>
                  <a:moveTo>
                    <a:pt x="857" y="1672"/>
                  </a:moveTo>
                  <a:lnTo>
                    <a:pt x="801" y="1672"/>
                  </a:lnTo>
                  <a:lnTo>
                    <a:pt x="801" y="1728"/>
                  </a:lnTo>
                  <a:lnTo>
                    <a:pt x="857" y="1728"/>
                  </a:lnTo>
                  <a:lnTo>
                    <a:pt x="857" y="1672"/>
                  </a:lnTo>
                  <a:moveTo>
                    <a:pt x="938" y="1672"/>
                  </a:moveTo>
                  <a:lnTo>
                    <a:pt x="882" y="1672"/>
                  </a:lnTo>
                  <a:lnTo>
                    <a:pt x="882" y="1728"/>
                  </a:lnTo>
                  <a:lnTo>
                    <a:pt x="938" y="1728"/>
                  </a:lnTo>
                  <a:lnTo>
                    <a:pt x="938" y="1672"/>
                  </a:lnTo>
                  <a:moveTo>
                    <a:pt x="1018" y="1672"/>
                  </a:moveTo>
                  <a:lnTo>
                    <a:pt x="962" y="1672"/>
                  </a:lnTo>
                  <a:lnTo>
                    <a:pt x="962" y="1728"/>
                  </a:lnTo>
                  <a:lnTo>
                    <a:pt x="1018" y="1728"/>
                  </a:lnTo>
                  <a:lnTo>
                    <a:pt x="1018" y="1672"/>
                  </a:lnTo>
                  <a:moveTo>
                    <a:pt x="1098" y="1672"/>
                  </a:moveTo>
                  <a:lnTo>
                    <a:pt x="1042" y="1672"/>
                  </a:lnTo>
                  <a:lnTo>
                    <a:pt x="1042" y="1728"/>
                  </a:lnTo>
                  <a:lnTo>
                    <a:pt x="1098" y="1728"/>
                  </a:lnTo>
                  <a:lnTo>
                    <a:pt x="1098" y="1672"/>
                  </a:lnTo>
                  <a:moveTo>
                    <a:pt x="1178" y="1672"/>
                  </a:moveTo>
                  <a:lnTo>
                    <a:pt x="1122" y="1672"/>
                  </a:lnTo>
                  <a:lnTo>
                    <a:pt x="1122" y="1728"/>
                  </a:lnTo>
                  <a:lnTo>
                    <a:pt x="1178" y="1728"/>
                  </a:lnTo>
                  <a:lnTo>
                    <a:pt x="1178" y="1672"/>
                  </a:lnTo>
                  <a:moveTo>
                    <a:pt x="1258" y="1672"/>
                  </a:moveTo>
                  <a:lnTo>
                    <a:pt x="1203" y="1672"/>
                  </a:lnTo>
                  <a:lnTo>
                    <a:pt x="1203" y="1728"/>
                  </a:lnTo>
                  <a:lnTo>
                    <a:pt x="1258" y="1728"/>
                  </a:lnTo>
                  <a:lnTo>
                    <a:pt x="1258" y="1672"/>
                  </a:lnTo>
                  <a:moveTo>
                    <a:pt x="1339" y="1672"/>
                  </a:moveTo>
                  <a:lnTo>
                    <a:pt x="1282" y="1672"/>
                  </a:lnTo>
                  <a:lnTo>
                    <a:pt x="1282" y="1728"/>
                  </a:lnTo>
                  <a:lnTo>
                    <a:pt x="1339" y="1728"/>
                  </a:lnTo>
                  <a:lnTo>
                    <a:pt x="1339" y="1672"/>
                  </a:lnTo>
                  <a:moveTo>
                    <a:pt x="1418" y="1672"/>
                  </a:moveTo>
                  <a:lnTo>
                    <a:pt x="1363" y="1672"/>
                  </a:lnTo>
                  <a:lnTo>
                    <a:pt x="1363" y="1728"/>
                  </a:lnTo>
                  <a:lnTo>
                    <a:pt x="1418" y="1728"/>
                  </a:lnTo>
                  <a:lnTo>
                    <a:pt x="1418" y="1672"/>
                  </a:lnTo>
                  <a:moveTo>
                    <a:pt x="1499" y="1672"/>
                  </a:moveTo>
                  <a:lnTo>
                    <a:pt x="1443" y="1672"/>
                  </a:lnTo>
                  <a:lnTo>
                    <a:pt x="1443" y="1728"/>
                  </a:lnTo>
                  <a:lnTo>
                    <a:pt x="1499" y="1728"/>
                  </a:lnTo>
                  <a:lnTo>
                    <a:pt x="1499" y="1672"/>
                  </a:lnTo>
                  <a:moveTo>
                    <a:pt x="1579" y="1672"/>
                  </a:moveTo>
                  <a:lnTo>
                    <a:pt x="1523" y="1672"/>
                  </a:lnTo>
                  <a:lnTo>
                    <a:pt x="1523" y="1728"/>
                  </a:lnTo>
                  <a:lnTo>
                    <a:pt x="1579" y="1728"/>
                  </a:lnTo>
                  <a:lnTo>
                    <a:pt x="1579" y="1672"/>
                  </a:lnTo>
                  <a:moveTo>
                    <a:pt x="1659" y="1672"/>
                  </a:moveTo>
                  <a:lnTo>
                    <a:pt x="1604" y="1672"/>
                  </a:lnTo>
                  <a:lnTo>
                    <a:pt x="1604" y="1728"/>
                  </a:lnTo>
                  <a:lnTo>
                    <a:pt x="1659" y="1728"/>
                  </a:lnTo>
                  <a:lnTo>
                    <a:pt x="1659" y="1672"/>
                  </a:lnTo>
                  <a:moveTo>
                    <a:pt x="1739" y="1672"/>
                  </a:moveTo>
                  <a:lnTo>
                    <a:pt x="1684" y="1672"/>
                  </a:lnTo>
                  <a:lnTo>
                    <a:pt x="1684" y="1728"/>
                  </a:lnTo>
                  <a:lnTo>
                    <a:pt x="1739" y="1728"/>
                  </a:lnTo>
                  <a:lnTo>
                    <a:pt x="1739" y="1672"/>
                  </a:lnTo>
                  <a:moveTo>
                    <a:pt x="1820" y="1672"/>
                  </a:moveTo>
                  <a:lnTo>
                    <a:pt x="1764" y="1672"/>
                  </a:lnTo>
                  <a:lnTo>
                    <a:pt x="1764" y="1728"/>
                  </a:lnTo>
                  <a:lnTo>
                    <a:pt x="1820" y="1728"/>
                  </a:lnTo>
                  <a:lnTo>
                    <a:pt x="1820" y="1672"/>
                  </a:lnTo>
                  <a:moveTo>
                    <a:pt x="1899" y="1672"/>
                  </a:moveTo>
                  <a:lnTo>
                    <a:pt x="1844" y="1672"/>
                  </a:lnTo>
                  <a:lnTo>
                    <a:pt x="1844" y="1728"/>
                  </a:lnTo>
                  <a:lnTo>
                    <a:pt x="1899" y="1728"/>
                  </a:lnTo>
                  <a:lnTo>
                    <a:pt x="1899" y="1672"/>
                  </a:lnTo>
                  <a:moveTo>
                    <a:pt x="1980" y="1672"/>
                  </a:moveTo>
                  <a:lnTo>
                    <a:pt x="1925" y="1672"/>
                  </a:lnTo>
                  <a:lnTo>
                    <a:pt x="1925" y="1728"/>
                  </a:lnTo>
                  <a:lnTo>
                    <a:pt x="1980" y="1728"/>
                  </a:lnTo>
                  <a:lnTo>
                    <a:pt x="1980" y="1672"/>
                  </a:lnTo>
                  <a:moveTo>
                    <a:pt x="2220" y="1672"/>
                  </a:moveTo>
                  <a:lnTo>
                    <a:pt x="2165" y="1672"/>
                  </a:lnTo>
                  <a:lnTo>
                    <a:pt x="2165" y="1728"/>
                  </a:lnTo>
                  <a:lnTo>
                    <a:pt x="2220" y="1728"/>
                  </a:lnTo>
                  <a:lnTo>
                    <a:pt x="2220" y="1672"/>
                  </a:lnTo>
                  <a:moveTo>
                    <a:pt x="2301" y="1672"/>
                  </a:moveTo>
                  <a:lnTo>
                    <a:pt x="2245" y="1672"/>
                  </a:lnTo>
                  <a:lnTo>
                    <a:pt x="2245" y="1728"/>
                  </a:lnTo>
                  <a:lnTo>
                    <a:pt x="2301" y="1728"/>
                  </a:lnTo>
                  <a:lnTo>
                    <a:pt x="2301" y="1672"/>
                  </a:lnTo>
                  <a:moveTo>
                    <a:pt x="3984" y="1672"/>
                  </a:moveTo>
                  <a:lnTo>
                    <a:pt x="3928" y="1672"/>
                  </a:lnTo>
                  <a:lnTo>
                    <a:pt x="3928" y="1728"/>
                  </a:lnTo>
                  <a:lnTo>
                    <a:pt x="3984" y="1728"/>
                  </a:lnTo>
                  <a:lnTo>
                    <a:pt x="3984" y="1672"/>
                  </a:lnTo>
                  <a:moveTo>
                    <a:pt x="4064" y="1672"/>
                  </a:moveTo>
                  <a:lnTo>
                    <a:pt x="4009" y="1672"/>
                  </a:lnTo>
                  <a:lnTo>
                    <a:pt x="4009" y="1728"/>
                  </a:lnTo>
                  <a:lnTo>
                    <a:pt x="4064" y="1728"/>
                  </a:lnTo>
                  <a:lnTo>
                    <a:pt x="4064" y="1672"/>
                  </a:lnTo>
                  <a:moveTo>
                    <a:pt x="4144" y="1672"/>
                  </a:moveTo>
                  <a:lnTo>
                    <a:pt x="4088" y="1672"/>
                  </a:lnTo>
                  <a:lnTo>
                    <a:pt x="4088" y="1728"/>
                  </a:lnTo>
                  <a:lnTo>
                    <a:pt x="4144" y="1728"/>
                  </a:lnTo>
                  <a:lnTo>
                    <a:pt x="4144" y="1672"/>
                  </a:lnTo>
                  <a:moveTo>
                    <a:pt x="4225" y="1672"/>
                  </a:moveTo>
                  <a:lnTo>
                    <a:pt x="4169" y="1672"/>
                  </a:lnTo>
                  <a:lnTo>
                    <a:pt x="4169" y="1728"/>
                  </a:lnTo>
                  <a:lnTo>
                    <a:pt x="4225" y="1728"/>
                  </a:lnTo>
                  <a:lnTo>
                    <a:pt x="4225" y="1672"/>
                  </a:lnTo>
                  <a:moveTo>
                    <a:pt x="4304" y="1672"/>
                  </a:moveTo>
                  <a:lnTo>
                    <a:pt x="4249" y="1672"/>
                  </a:lnTo>
                  <a:lnTo>
                    <a:pt x="4249" y="1728"/>
                  </a:lnTo>
                  <a:lnTo>
                    <a:pt x="4304" y="1728"/>
                  </a:lnTo>
                  <a:lnTo>
                    <a:pt x="4304" y="1672"/>
                  </a:lnTo>
                  <a:moveTo>
                    <a:pt x="4385" y="1672"/>
                  </a:moveTo>
                  <a:lnTo>
                    <a:pt x="4329" y="1672"/>
                  </a:lnTo>
                  <a:lnTo>
                    <a:pt x="4329" y="1728"/>
                  </a:lnTo>
                  <a:lnTo>
                    <a:pt x="4385" y="1728"/>
                  </a:lnTo>
                  <a:lnTo>
                    <a:pt x="4385" y="1672"/>
                  </a:lnTo>
                  <a:moveTo>
                    <a:pt x="4465" y="1672"/>
                  </a:moveTo>
                  <a:lnTo>
                    <a:pt x="4409" y="1672"/>
                  </a:lnTo>
                  <a:lnTo>
                    <a:pt x="4409" y="1728"/>
                  </a:lnTo>
                  <a:lnTo>
                    <a:pt x="4465" y="1728"/>
                  </a:lnTo>
                  <a:lnTo>
                    <a:pt x="4465" y="1672"/>
                  </a:lnTo>
                  <a:moveTo>
                    <a:pt x="4545" y="1672"/>
                  </a:moveTo>
                  <a:lnTo>
                    <a:pt x="4490" y="1672"/>
                  </a:lnTo>
                  <a:lnTo>
                    <a:pt x="4490" y="1728"/>
                  </a:lnTo>
                  <a:lnTo>
                    <a:pt x="4545" y="1728"/>
                  </a:lnTo>
                  <a:lnTo>
                    <a:pt x="4545" y="1672"/>
                  </a:lnTo>
                  <a:moveTo>
                    <a:pt x="4625" y="1672"/>
                  </a:moveTo>
                  <a:lnTo>
                    <a:pt x="4569" y="1672"/>
                  </a:lnTo>
                  <a:lnTo>
                    <a:pt x="4569" y="1728"/>
                  </a:lnTo>
                  <a:lnTo>
                    <a:pt x="4625" y="1728"/>
                  </a:lnTo>
                  <a:lnTo>
                    <a:pt x="4625" y="1672"/>
                  </a:lnTo>
                  <a:moveTo>
                    <a:pt x="4705" y="1672"/>
                  </a:moveTo>
                  <a:lnTo>
                    <a:pt x="4650" y="1672"/>
                  </a:lnTo>
                  <a:lnTo>
                    <a:pt x="4650" y="1728"/>
                  </a:lnTo>
                  <a:lnTo>
                    <a:pt x="4705" y="1728"/>
                  </a:lnTo>
                  <a:lnTo>
                    <a:pt x="4705" y="1672"/>
                  </a:lnTo>
                  <a:moveTo>
                    <a:pt x="4785" y="1672"/>
                  </a:moveTo>
                  <a:lnTo>
                    <a:pt x="4730" y="1672"/>
                  </a:lnTo>
                  <a:lnTo>
                    <a:pt x="4730" y="1728"/>
                  </a:lnTo>
                  <a:lnTo>
                    <a:pt x="4785" y="1728"/>
                  </a:lnTo>
                  <a:lnTo>
                    <a:pt x="4785" y="1672"/>
                  </a:lnTo>
                  <a:moveTo>
                    <a:pt x="4866" y="1672"/>
                  </a:moveTo>
                  <a:lnTo>
                    <a:pt x="4810" y="1672"/>
                  </a:lnTo>
                  <a:lnTo>
                    <a:pt x="4810" y="1728"/>
                  </a:lnTo>
                  <a:lnTo>
                    <a:pt x="4866" y="1728"/>
                  </a:lnTo>
                  <a:lnTo>
                    <a:pt x="4866" y="1672"/>
                  </a:lnTo>
                  <a:moveTo>
                    <a:pt x="4945" y="1672"/>
                  </a:moveTo>
                  <a:lnTo>
                    <a:pt x="4890" y="1672"/>
                  </a:lnTo>
                  <a:lnTo>
                    <a:pt x="4890" y="1728"/>
                  </a:lnTo>
                  <a:lnTo>
                    <a:pt x="4945" y="1728"/>
                  </a:lnTo>
                  <a:lnTo>
                    <a:pt x="4945" y="1672"/>
                  </a:lnTo>
                  <a:moveTo>
                    <a:pt x="5026" y="1672"/>
                  </a:moveTo>
                  <a:lnTo>
                    <a:pt x="4971" y="1672"/>
                  </a:lnTo>
                  <a:lnTo>
                    <a:pt x="4971" y="1728"/>
                  </a:lnTo>
                  <a:lnTo>
                    <a:pt x="5026" y="1728"/>
                  </a:lnTo>
                  <a:lnTo>
                    <a:pt x="5026" y="1672"/>
                  </a:lnTo>
                  <a:moveTo>
                    <a:pt x="5106" y="1672"/>
                  </a:moveTo>
                  <a:lnTo>
                    <a:pt x="5050" y="1672"/>
                  </a:lnTo>
                  <a:lnTo>
                    <a:pt x="5050" y="1728"/>
                  </a:lnTo>
                  <a:lnTo>
                    <a:pt x="5106" y="1728"/>
                  </a:lnTo>
                  <a:lnTo>
                    <a:pt x="5106" y="1672"/>
                  </a:lnTo>
                  <a:moveTo>
                    <a:pt x="5186" y="1672"/>
                  </a:moveTo>
                  <a:lnTo>
                    <a:pt x="5131" y="1672"/>
                  </a:lnTo>
                  <a:lnTo>
                    <a:pt x="5131" y="1728"/>
                  </a:lnTo>
                  <a:lnTo>
                    <a:pt x="5186" y="1728"/>
                  </a:lnTo>
                  <a:lnTo>
                    <a:pt x="5186" y="1672"/>
                  </a:lnTo>
                  <a:moveTo>
                    <a:pt x="376" y="1583"/>
                  </a:moveTo>
                  <a:lnTo>
                    <a:pt x="320" y="1583"/>
                  </a:lnTo>
                  <a:lnTo>
                    <a:pt x="320" y="1639"/>
                  </a:lnTo>
                  <a:lnTo>
                    <a:pt x="376" y="1639"/>
                  </a:lnTo>
                  <a:lnTo>
                    <a:pt x="376" y="1583"/>
                  </a:lnTo>
                  <a:moveTo>
                    <a:pt x="457" y="1583"/>
                  </a:moveTo>
                  <a:lnTo>
                    <a:pt x="401" y="1583"/>
                  </a:lnTo>
                  <a:lnTo>
                    <a:pt x="401" y="1639"/>
                  </a:lnTo>
                  <a:lnTo>
                    <a:pt x="457" y="1639"/>
                  </a:lnTo>
                  <a:lnTo>
                    <a:pt x="457" y="1583"/>
                  </a:lnTo>
                  <a:moveTo>
                    <a:pt x="536" y="1583"/>
                  </a:moveTo>
                  <a:lnTo>
                    <a:pt x="481" y="1583"/>
                  </a:lnTo>
                  <a:lnTo>
                    <a:pt x="481" y="1639"/>
                  </a:lnTo>
                  <a:lnTo>
                    <a:pt x="536" y="1639"/>
                  </a:lnTo>
                  <a:lnTo>
                    <a:pt x="536" y="1583"/>
                  </a:lnTo>
                  <a:moveTo>
                    <a:pt x="617" y="1583"/>
                  </a:moveTo>
                  <a:lnTo>
                    <a:pt x="561" y="1583"/>
                  </a:lnTo>
                  <a:lnTo>
                    <a:pt x="561" y="1639"/>
                  </a:lnTo>
                  <a:lnTo>
                    <a:pt x="617" y="1639"/>
                  </a:lnTo>
                  <a:lnTo>
                    <a:pt x="617" y="1583"/>
                  </a:lnTo>
                  <a:moveTo>
                    <a:pt x="697" y="1583"/>
                  </a:moveTo>
                  <a:lnTo>
                    <a:pt x="641" y="1583"/>
                  </a:lnTo>
                  <a:lnTo>
                    <a:pt x="641" y="1639"/>
                  </a:lnTo>
                  <a:lnTo>
                    <a:pt x="697" y="1639"/>
                  </a:lnTo>
                  <a:lnTo>
                    <a:pt x="697" y="1583"/>
                  </a:lnTo>
                  <a:moveTo>
                    <a:pt x="777" y="1583"/>
                  </a:moveTo>
                  <a:lnTo>
                    <a:pt x="722" y="1583"/>
                  </a:lnTo>
                  <a:lnTo>
                    <a:pt x="722" y="1639"/>
                  </a:lnTo>
                  <a:lnTo>
                    <a:pt x="777" y="1639"/>
                  </a:lnTo>
                  <a:lnTo>
                    <a:pt x="777" y="1583"/>
                  </a:lnTo>
                  <a:moveTo>
                    <a:pt x="857" y="1583"/>
                  </a:moveTo>
                  <a:lnTo>
                    <a:pt x="801" y="1583"/>
                  </a:lnTo>
                  <a:lnTo>
                    <a:pt x="801" y="1639"/>
                  </a:lnTo>
                  <a:lnTo>
                    <a:pt x="857" y="1639"/>
                  </a:lnTo>
                  <a:lnTo>
                    <a:pt x="857" y="1583"/>
                  </a:lnTo>
                  <a:moveTo>
                    <a:pt x="938" y="1583"/>
                  </a:moveTo>
                  <a:lnTo>
                    <a:pt x="882" y="1583"/>
                  </a:lnTo>
                  <a:lnTo>
                    <a:pt x="882" y="1639"/>
                  </a:lnTo>
                  <a:lnTo>
                    <a:pt x="938" y="1639"/>
                  </a:lnTo>
                  <a:lnTo>
                    <a:pt x="938" y="1583"/>
                  </a:lnTo>
                  <a:moveTo>
                    <a:pt x="1018" y="1583"/>
                  </a:moveTo>
                  <a:lnTo>
                    <a:pt x="962" y="1583"/>
                  </a:lnTo>
                  <a:lnTo>
                    <a:pt x="962" y="1639"/>
                  </a:lnTo>
                  <a:lnTo>
                    <a:pt x="1018" y="1639"/>
                  </a:lnTo>
                  <a:lnTo>
                    <a:pt x="1018" y="1583"/>
                  </a:lnTo>
                  <a:moveTo>
                    <a:pt x="1098" y="1583"/>
                  </a:moveTo>
                  <a:lnTo>
                    <a:pt x="1042" y="1583"/>
                  </a:lnTo>
                  <a:lnTo>
                    <a:pt x="1042" y="1639"/>
                  </a:lnTo>
                  <a:lnTo>
                    <a:pt x="1098" y="1639"/>
                  </a:lnTo>
                  <a:lnTo>
                    <a:pt x="1098" y="1583"/>
                  </a:lnTo>
                  <a:moveTo>
                    <a:pt x="1178" y="1583"/>
                  </a:moveTo>
                  <a:lnTo>
                    <a:pt x="1122" y="1583"/>
                  </a:lnTo>
                  <a:lnTo>
                    <a:pt x="1122" y="1639"/>
                  </a:lnTo>
                  <a:lnTo>
                    <a:pt x="1178" y="1639"/>
                  </a:lnTo>
                  <a:lnTo>
                    <a:pt x="1178" y="1583"/>
                  </a:lnTo>
                  <a:moveTo>
                    <a:pt x="1258" y="1583"/>
                  </a:moveTo>
                  <a:lnTo>
                    <a:pt x="1203" y="1583"/>
                  </a:lnTo>
                  <a:lnTo>
                    <a:pt x="1203" y="1639"/>
                  </a:lnTo>
                  <a:lnTo>
                    <a:pt x="1258" y="1639"/>
                  </a:lnTo>
                  <a:lnTo>
                    <a:pt x="1258" y="1583"/>
                  </a:lnTo>
                  <a:moveTo>
                    <a:pt x="1339" y="1583"/>
                  </a:moveTo>
                  <a:lnTo>
                    <a:pt x="1282" y="1583"/>
                  </a:lnTo>
                  <a:lnTo>
                    <a:pt x="1282" y="1639"/>
                  </a:lnTo>
                  <a:lnTo>
                    <a:pt x="1339" y="1639"/>
                  </a:lnTo>
                  <a:lnTo>
                    <a:pt x="1339" y="1583"/>
                  </a:lnTo>
                  <a:moveTo>
                    <a:pt x="1418" y="1583"/>
                  </a:moveTo>
                  <a:lnTo>
                    <a:pt x="1363" y="1583"/>
                  </a:lnTo>
                  <a:lnTo>
                    <a:pt x="1363" y="1639"/>
                  </a:lnTo>
                  <a:lnTo>
                    <a:pt x="1418" y="1639"/>
                  </a:lnTo>
                  <a:lnTo>
                    <a:pt x="1418" y="1583"/>
                  </a:lnTo>
                  <a:moveTo>
                    <a:pt x="1499" y="1583"/>
                  </a:moveTo>
                  <a:lnTo>
                    <a:pt x="1443" y="1583"/>
                  </a:lnTo>
                  <a:lnTo>
                    <a:pt x="1443" y="1639"/>
                  </a:lnTo>
                  <a:lnTo>
                    <a:pt x="1499" y="1639"/>
                  </a:lnTo>
                  <a:lnTo>
                    <a:pt x="1499" y="1583"/>
                  </a:lnTo>
                  <a:moveTo>
                    <a:pt x="1579" y="1583"/>
                  </a:moveTo>
                  <a:lnTo>
                    <a:pt x="1523" y="1583"/>
                  </a:lnTo>
                  <a:lnTo>
                    <a:pt x="1523" y="1639"/>
                  </a:lnTo>
                  <a:lnTo>
                    <a:pt x="1579" y="1639"/>
                  </a:lnTo>
                  <a:lnTo>
                    <a:pt x="1579" y="1583"/>
                  </a:lnTo>
                  <a:moveTo>
                    <a:pt x="1659" y="1583"/>
                  </a:moveTo>
                  <a:lnTo>
                    <a:pt x="1604" y="1583"/>
                  </a:lnTo>
                  <a:lnTo>
                    <a:pt x="1604" y="1639"/>
                  </a:lnTo>
                  <a:lnTo>
                    <a:pt x="1659" y="1639"/>
                  </a:lnTo>
                  <a:lnTo>
                    <a:pt x="1659" y="1583"/>
                  </a:lnTo>
                  <a:moveTo>
                    <a:pt x="1739" y="1583"/>
                  </a:moveTo>
                  <a:lnTo>
                    <a:pt x="1684" y="1583"/>
                  </a:lnTo>
                  <a:lnTo>
                    <a:pt x="1684" y="1639"/>
                  </a:lnTo>
                  <a:lnTo>
                    <a:pt x="1739" y="1639"/>
                  </a:lnTo>
                  <a:lnTo>
                    <a:pt x="1739" y="1583"/>
                  </a:lnTo>
                  <a:moveTo>
                    <a:pt x="1820" y="1583"/>
                  </a:moveTo>
                  <a:lnTo>
                    <a:pt x="1764" y="1583"/>
                  </a:lnTo>
                  <a:lnTo>
                    <a:pt x="1764" y="1639"/>
                  </a:lnTo>
                  <a:lnTo>
                    <a:pt x="1820" y="1639"/>
                  </a:lnTo>
                  <a:lnTo>
                    <a:pt x="1820" y="1583"/>
                  </a:lnTo>
                  <a:moveTo>
                    <a:pt x="1899" y="1583"/>
                  </a:moveTo>
                  <a:lnTo>
                    <a:pt x="1844" y="1583"/>
                  </a:lnTo>
                  <a:lnTo>
                    <a:pt x="1844" y="1639"/>
                  </a:lnTo>
                  <a:lnTo>
                    <a:pt x="1899" y="1639"/>
                  </a:lnTo>
                  <a:lnTo>
                    <a:pt x="1899" y="1583"/>
                  </a:lnTo>
                  <a:moveTo>
                    <a:pt x="1980" y="1583"/>
                  </a:moveTo>
                  <a:lnTo>
                    <a:pt x="1925" y="1583"/>
                  </a:lnTo>
                  <a:lnTo>
                    <a:pt x="1925" y="1639"/>
                  </a:lnTo>
                  <a:lnTo>
                    <a:pt x="1980" y="1639"/>
                  </a:lnTo>
                  <a:lnTo>
                    <a:pt x="1980" y="1583"/>
                  </a:lnTo>
                  <a:moveTo>
                    <a:pt x="2060" y="1583"/>
                  </a:moveTo>
                  <a:lnTo>
                    <a:pt x="2004" y="1583"/>
                  </a:lnTo>
                  <a:lnTo>
                    <a:pt x="2004" y="1639"/>
                  </a:lnTo>
                  <a:lnTo>
                    <a:pt x="2060" y="1639"/>
                  </a:lnTo>
                  <a:lnTo>
                    <a:pt x="2060" y="1583"/>
                  </a:lnTo>
                  <a:moveTo>
                    <a:pt x="2301" y="1583"/>
                  </a:moveTo>
                  <a:lnTo>
                    <a:pt x="2245" y="1583"/>
                  </a:lnTo>
                  <a:lnTo>
                    <a:pt x="2245" y="1639"/>
                  </a:lnTo>
                  <a:lnTo>
                    <a:pt x="2301" y="1639"/>
                  </a:lnTo>
                  <a:lnTo>
                    <a:pt x="2301" y="1583"/>
                  </a:lnTo>
                  <a:moveTo>
                    <a:pt x="2380" y="1583"/>
                  </a:moveTo>
                  <a:lnTo>
                    <a:pt x="2325" y="1583"/>
                  </a:lnTo>
                  <a:lnTo>
                    <a:pt x="2325" y="1639"/>
                  </a:lnTo>
                  <a:lnTo>
                    <a:pt x="2380" y="1639"/>
                  </a:lnTo>
                  <a:lnTo>
                    <a:pt x="2380" y="1583"/>
                  </a:lnTo>
                  <a:moveTo>
                    <a:pt x="3984" y="1583"/>
                  </a:moveTo>
                  <a:lnTo>
                    <a:pt x="3928" y="1583"/>
                  </a:lnTo>
                  <a:lnTo>
                    <a:pt x="3928" y="1639"/>
                  </a:lnTo>
                  <a:lnTo>
                    <a:pt x="3984" y="1639"/>
                  </a:lnTo>
                  <a:lnTo>
                    <a:pt x="3984" y="1583"/>
                  </a:lnTo>
                  <a:moveTo>
                    <a:pt x="4064" y="1583"/>
                  </a:moveTo>
                  <a:lnTo>
                    <a:pt x="4009" y="1583"/>
                  </a:lnTo>
                  <a:lnTo>
                    <a:pt x="4009" y="1639"/>
                  </a:lnTo>
                  <a:lnTo>
                    <a:pt x="4064" y="1639"/>
                  </a:lnTo>
                  <a:lnTo>
                    <a:pt x="4064" y="1583"/>
                  </a:lnTo>
                  <a:moveTo>
                    <a:pt x="4144" y="1583"/>
                  </a:moveTo>
                  <a:lnTo>
                    <a:pt x="4088" y="1583"/>
                  </a:lnTo>
                  <a:lnTo>
                    <a:pt x="4088" y="1639"/>
                  </a:lnTo>
                  <a:lnTo>
                    <a:pt x="4144" y="1639"/>
                  </a:lnTo>
                  <a:lnTo>
                    <a:pt x="4144" y="1583"/>
                  </a:lnTo>
                  <a:moveTo>
                    <a:pt x="4225" y="1583"/>
                  </a:moveTo>
                  <a:lnTo>
                    <a:pt x="4169" y="1583"/>
                  </a:lnTo>
                  <a:lnTo>
                    <a:pt x="4169" y="1639"/>
                  </a:lnTo>
                  <a:lnTo>
                    <a:pt x="4225" y="1639"/>
                  </a:lnTo>
                  <a:lnTo>
                    <a:pt x="4225" y="1583"/>
                  </a:lnTo>
                  <a:moveTo>
                    <a:pt x="4304" y="1583"/>
                  </a:moveTo>
                  <a:lnTo>
                    <a:pt x="4249" y="1583"/>
                  </a:lnTo>
                  <a:lnTo>
                    <a:pt x="4249" y="1639"/>
                  </a:lnTo>
                  <a:lnTo>
                    <a:pt x="4304" y="1639"/>
                  </a:lnTo>
                  <a:lnTo>
                    <a:pt x="4304" y="1583"/>
                  </a:lnTo>
                  <a:moveTo>
                    <a:pt x="4385" y="1583"/>
                  </a:moveTo>
                  <a:lnTo>
                    <a:pt x="4329" y="1583"/>
                  </a:lnTo>
                  <a:lnTo>
                    <a:pt x="4329" y="1639"/>
                  </a:lnTo>
                  <a:lnTo>
                    <a:pt x="4385" y="1639"/>
                  </a:lnTo>
                  <a:lnTo>
                    <a:pt x="4385" y="1583"/>
                  </a:lnTo>
                  <a:moveTo>
                    <a:pt x="4465" y="1583"/>
                  </a:moveTo>
                  <a:lnTo>
                    <a:pt x="4409" y="1583"/>
                  </a:lnTo>
                  <a:lnTo>
                    <a:pt x="4409" y="1639"/>
                  </a:lnTo>
                  <a:lnTo>
                    <a:pt x="4465" y="1639"/>
                  </a:lnTo>
                  <a:lnTo>
                    <a:pt x="4465" y="1583"/>
                  </a:lnTo>
                  <a:moveTo>
                    <a:pt x="4545" y="1583"/>
                  </a:moveTo>
                  <a:lnTo>
                    <a:pt x="4490" y="1583"/>
                  </a:lnTo>
                  <a:lnTo>
                    <a:pt x="4490" y="1639"/>
                  </a:lnTo>
                  <a:lnTo>
                    <a:pt x="4545" y="1639"/>
                  </a:lnTo>
                  <a:lnTo>
                    <a:pt x="4545" y="1583"/>
                  </a:lnTo>
                  <a:moveTo>
                    <a:pt x="4625" y="1583"/>
                  </a:moveTo>
                  <a:lnTo>
                    <a:pt x="4569" y="1583"/>
                  </a:lnTo>
                  <a:lnTo>
                    <a:pt x="4569" y="1639"/>
                  </a:lnTo>
                  <a:lnTo>
                    <a:pt x="4625" y="1639"/>
                  </a:lnTo>
                  <a:lnTo>
                    <a:pt x="4625" y="1583"/>
                  </a:lnTo>
                  <a:moveTo>
                    <a:pt x="4705" y="1583"/>
                  </a:moveTo>
                  <a:lnTo>
                    <a:pt x="4650" y="1583"/>
                  </a:lnTo>
                  <a:lnTo>
                    <a:pt x="4650" y="1639"/>
                  </a:lnTo>
                  <a:lnTo>
                    <a:pt x="4705" y="1639"/>
                  </a:lnTo>
                  <a:lnTo>
                    <a:pt x="4705" y="1583"/>
                  </a:lnTo>
                  <a:moveTo>
                    <a:pt x="4866" y="1583"/>
                  </a:moveTo>
                  <a:lnTo>
                    <a:pt x="4810" y="1583"/>
                  </a:lnTo>
                  <a:lnTo>
                    <a:pt x="4810" y="1639"/>
                  </a:lnTo>
                  <a:lnTo>
                    <a:pt x="4866" y="1639"/>
                  </a:lnTo>
                  <a:lnTo>
                    <a:pt x="4866" y="1583"/>
                  </a:lnTo>
                  <a:moveTo>
                    <a:pt x="4945" y="1583"/>
                  </a:moveTo>
                  <a:lnTo>
                    <a:pt x="4890" y="1583"/>
                  </a:lnTo>
                  <a:lnTo>
                    <a:pt x="4890" y="1639"/>
                  </a:lnTo>
                  <a:lnTo>
                    <a:pt x="4945" y="1639"/>
                  </a:lnTo>
                  <a:lnTo>
                    <a:pt x="4945" y="1583"/>
                  </a:lnTo>
                  <a:moveTo>
                    <a:pt x="5026" y="1583"/>
                  </a:moveTo>
                  <a:lnTo>
                    <a:pt x="4971" y="1583"/>
                  </a:lnTo>
                  <a:lnTo>
                    <a:pt x="4971" y="1639"/>
                  </a:lnTo>
                  <a:lnTo>
                    <a:pt x="5026" y="1639"/>
                  </a:lnTo>
                  <a:lnTo>
                    <a:pt x="5026" y="1583"/>
                  </a:lnTo>
                  <a:moveTo>
                    <a:pt x="5106" y="1583"/>
                  </a:moveTo>
                  <a:lnTo>
                    <a:pt x="5050" y="1583"/>
                  </a:lnTo>
                  <a:lnTo>
                    <a:pt x="5050" y="1639"/>
                  </a:lnTo>
                  <a:lnTo>
                    <a:pt x="5106" y="1639"/>
                  </a:lnTo>
                  <a:lnTo>
                    <a:pt x="5106" y="1583"/>
                  </a:lnTo>
                  <a:moveTo>
                    <a:pt x="5186" y="1583"/>
                  </a:moveTo>
                  <a:lnTo>
                    <a:pt x="5131" y="1583"/>
                  </a:lnTo>
                  <a:lnTo>
                    <a:pt x="5131" y="1639"/>
                  </a:lnTo>
                  <a:lnTo>
                    <a:pt x="5186" y="1639"/>
                  </a:lnTo>
                  <a:lnTo>
                    <a:pt x="5186" y="1583"/>
                  </a:lnTo>
                  <a:moveTo>
                    <a:pt x="216" y="1494"/>
                  </a:moveTo>
                  <a:lnTo>
                    <a:pt x="160" y="1494"/>
                  </a:lnTo>
                  <a:lnTo>
                    <a:pt x="160" y="1551"/>
                  </a:lnTo>
                  <a:lnTo>
                    <a:pt x="216" y="1551"/>
                  </a:lnTo>
                  <a:lnTo>
                    <a:pt x="216" y="1494"/>
                  </a:lnTo>
                  <a:moveTo>
                    <a:pt x="296" y="1494"/>
                  </a:moveTo>
                  <a:lnTo>
                    <a:pt x="241" y="1494"/>
                  </a:lnTo>
                  <a:lnTo>
                    <a:pt x="241" y="1551"/>
                  </a:lnTo>
                  <a:lnTo>
                    <a:pt x="296" y="1551"/>
                  </a:lnTo>
                  <a:lnTo>
                    <a:pt x="296" y="1494"/>
                  </a:lnTo>
                  <a:moveTo>
                    <a:pt x="376" y="1494"/>
                  </a:moveTo>
                  <a:lnTo>
                    <a:pt x="320" y="1494"/>
                  </a:lnTo>
                  <a:lnTo>
                    <a:pt x="320" y="1551"/>
                  </a:lnTo>
                  <a:lnTo>
                    <a:pt x="376" y="1551"/>
                  </a:lnTo>
                  <a:lnTo>
                    <a:pt x="376" y="1494"/>
                  </a:lnTo>
                  <a:moveTo>
                    <a:pt x="457" y="1494"/>
                  </a:moveTo>
                  <a:lnTo>
                    <a:pt x="401" y="1494"/>
                  </a:lnTo>
                  <a:lnTo>
                    <a:pt x="401" y="1551"/>
                  </a:lnTo>
                  <a:lnTo>
                    <a:pt x="457" y="1551"/>
                  </a:lnTo>
                  <a:lnTo>
                    <a:pt x="457" y="1494"/>
                  </a:lnTo>
                  <a:moveTo>
                    <a:pt x="536" y="1494"/>
                  </a:moveTo>
                  <a:lnTo>
                    <a:pt x="481" y="1494"/>
                  </a:lnTo>
                  <a:lnTo>
                    <a:pt x="481" y="1551"/>
                  </a:lnTo>
                  <a:lnTo>
                    <a:pt x="536" y="1551"/>
                  </a:lnTo>
                  <a:lnTo>
                    <a:pt x="536" y="1494"/>
                  </a:lnTo>
                  <a:moveTo>
                    <a:pt x="617" y="1494"/>
                  </a:moveTo>
                  <a:lnTo>
                    <a:pt x="561" y="1494"/>
                  </a:lnTo>
                  <a:lnTo>
                    <a:pt x="561" y="1551"/>
                  </a:lnTo>
                  <a:lnTo>
                    <a:pt x="617" y="1551"/>
                  </a:lnTo>
                  <a:lnTo>
                    <a:pt x="617" y="1494"/>
                  </a:lnTo>
                  <a:moveTo>
                    <a:pt x="777" y="1494"/>
                  </a:moveTo>
                  <a:lnTo>
                    <a:pt x="722" y="1494"/>
                  </a:lnTo>
                  <a:lnTo>
                    <a:pt x="722" y="1551"/>
                  </a:lnTo>
                  <a:lnTo>
                    <a:pt x="777" y="1551"/>
                  </a:lnTo>
                  <a:lnTo>
                    <a:pt x="777" y="1494"/>
                  </a:lnTo>
                  <a:moveTo>
                    <a:pt x="857" y="1494"/>
                  </a:moveTo>
                  <a:lnTo>
                    <a:pt x="801" y="1494"/>
                  </a:lnTo>
                  <a:lnTo>
                    <a:pt x="801" y="1551"/>
                  </a:lnTo>
                  <a:lnTo>
                    <a:pt x="857" y="1551"/>
                  </a:lnTo>
                  <a:lnTo>
                    <a:pt x="857" y="1494"/>
                  </a:lnTo>
                  <a:moveTo>
                    <a:pt x="938" y="1494"/>
                  </a:moveTo>
                  <a:lnTo>
                    <a:pt x="882" y="1494"/>
                  </a:lnTo>
                  <a:lnTo>
                    <a:pt x="882" y="1551"/>
                  </a:lnTo>
                  <a:lnTo>
                    <a:pt x="938" y="1551"/>
                  </a:lnTo>
                  <a:lnTo>
                    <a:pt x="938" y="1494"/>
                  </a:lnTo>
                  <a:moveTo>
                    <a:pt x="1018" y="1494"/>
                  </a:moveTo>
                  <a:lnTo>
                    <a:pt x="962" y="1494"/>
                  </a:lnTo>
                  <a:lnTo>
                    <a:pt x="962" y="1551"/>
                  </a:lnTo>
                  <a:lnTo>
                    <a:pt x="1018" y="1551"/>
                  </a:lnTo>
                  <a:lnTo>
                    <a:pt x="1018" y="1494"/>
                  </a:lnTo>
                  <a:moveTo>
                    <a:pt x="1098" y="1494"/>
                  </a:moveTo>
                  <a:lnTo>
                    <a:pt x="1042" y="1494"/>
                  </a:lnTo>
                  <a:lnTo>
                    <a:pt x="1042" y="1551"/>
                  </a:lnTo>
                  <a:lnTo>
                    <a:pt x="1098" y="1551"/>
                  </a:lnTo>
                  <a:lnTo>
                    <a:pt x="1098" y="1494"/>
                  </a:lnTo>
                  <a:moveTo>
                    <a:pt x="1178" y="1494"/>
                  </a:moveTo>
                  <a:lnTo>
                    <a:pt x="1122" y="1494"/>
                  </a:lnTo>
                  <a:lnTo>
                    <a:pt x="1122" y="1551"/>
                  </a:lnTo>
                  <a:lnTo>
                    <a:pt x="1178" y="1551"/>
                  </a:lnTo>
                  <a:lnTo>
                    <a:pt x="1178" y="1494"/>
                  </a:lnTo>
                  <a:moveTo>
                    <a:pt x="1258" y="1494"/>
                  </a:moveTo>
                  <a:lnTo>
                    <a:pt x="1203" y="1494"/>
                  </a:lnTo>
                  <a:lnTo>
                    <a:pt x="1203" y="1551"/>
                  </a:lnTo>
                  <a:lnTo>
                    <a:pt x="1258" y="1551"/>
                  </a:lnTo>
                  <a:lnTo>
                    <a:pt x="1258" y="1494"/>
                  </a:lnTo>
                  <a:moveTo>
                    <a:pt x="1339" y="1494"/>
                  </a:moveTo>
                  <a:lnTo>
                    <a:pt x="1282" y="1494"/>
                  </a:lnTo>
                  <a:lnTo>
                    <a:pt x="1282" y="1551"/>
                  </a:lnTo>
                  <a:lnTo>
                    <a:pt x="1339" y="1551"/>
                  </a:lnTo>
                  <a:lnTo>
                    <a:pt x="1339" y="1494"/>
                  </a:lnTo>
                  <a:moveTo>
                    <a:pt x="1418" y="1494"/>
                  </a:moveTo>
                  <a:lnTo>
                    <a:pt x="1363" y="1494"/>
                  </a:lnTo>
                  <a:lnTo>
                    <a:pt x="1363" y="1551"/>
                  </a:lnTo>
                  <a:lnTo>
                    <a:pt x="1418" y="1551"/>
                  </a:lnTo>
                  <a:lnTo>
                    <a:pt x="1418" y="1494"/>
                  </a:lnTo>
                  <a:moveTo>
                    <a:pt x="1499" y="1494"/>
                  </a:moveTo>
                  <a:lnTo>
                    <a:pt x="1443" y="1494"/>
                  </a:lnTo>
                  <a:lnTo>
                    <a:pt x="1443" y="1551"/>
                  </a:lnTo>
                  <a:lnTo>
                    <a:pt x="1499" y="1551"/>
                  </a:lnTo>
                  <a:lnTo>
                    <a:pt x="1499" y="1494"/>
                  </a:lnTo>
                  <a:moveTo>
                    <a:pt x="1579" y="1494"/>
                  </a:moveTo>
                  <a:lnTo>
                    <a:pt x="1523" y="1494"/>
                  </a:lnTo>
                  <a:lnTo>
                    <a:pt x="1523" y="1551"/>
                  </a:lnTo>
                  <a:lnTo>
                    <a:pt x="1579" y="1551"/>
                  </a:lnTo>
                  <a:lnTo>
                    <a:pt x="1579" y="1494"/>
                  </a:lnTo>
                  <a:moveTo>
                    <a:pt x="1659" y="1494"/>
                  </a:moveTo>
                  <a:lnTo>
                    <a:pt x="1604" y="1494"/>
                  </a:lnTo>
                  <a:lnTo>
                    <a:pt x="1604" y="1551"/>
                  </a:lnTo>
                  <a:lnTo>
                    <a:pt x="1659" y="1551"/>
                  </a:lnTo>
                  <a:lnTo>
                    <a:pt x="1659" y="1494"/>
                  </a:lnTo>
                  <a:moveTo>
                    <a:pt x="1739" y="1494"/>
                  </a:moveTo>
                  <a:lnTo>
                    <a:pt x="1684" y="1494"/>
                  </a:lnTo>
                  <a:lnTo>
                    <a:pt x="1684" y="1551"/>
                  </a:lnTo>
                  <a:lnTo>
                    <a:pt x="1739" y="1551"/>
                  </a:lnTo>
                  <a:lnTo>
                    <a:pt x="1739" y="1494"/>
                  </a:lnTo>
                  <a:moveTo>
                    <a:pt x="1820" y="1494"/>
                  </a:moveTo>
                  <a:lnTo>
                    <a:pt x="1764" y="1494"/>
                  </a:lnTo>
                  <a:lnTo>
                    <a:pt x="1764" y="1551"/>
                  </a:lnTo>
                  <a:lnTo>
                    <a:pt x="1820" y="1551"/>
                  </a:lnTo>
                  <a:lnTo>
                    <a:pt x="1820" y="1494"/>
                  </a:lnTo>
                  <a:moveTo>
                    <a:pt x="1899" y="1494"/>
                  </a:moveTo>
                  <a:lnTo>
                    <a:pt x="1844" y="1494"/>
                  </a:lnTo>
                  <a:lnTo>
                    <a:pt x="1844" y="1551"/>
                  </a:lnTo>
                  <a:lnTo>
                    <a:pt x="1899" y="1551"/>
                  </a:lnTo>
                  <a:lnTo>
                    <a:pt x="1899" y="1494"/>
                  </a:lnTo>
                  <a:moveTo>
                    <a:pt x="1980" y="1494"/>
                  </a:moveTo>
                  <a:lnTo>
                    <a:pt x="1925" y="1494"/>
                  </a:lnTo>
                  <a:lnTo>
                    <a:pt x="1925" y="1551"/>
                  </a:lnTo>
                  <a:lnTo>
                    <a:pt x="1980" y="1551"/>
                  </a:lnTo>
                  <a:lnTo>
                    <a:pt x="1980" y="1494"/>
                  </a:lnTo>
                  <a:moveTo>
                    <a:pt x="2060" y="1494"/>
                  </a:moveTo>
                  <a:lnTo>
                    <a:pt x="2004" y="1494"/>
                  </a:lnTo>
                  <a:lnTo>
                    <a:pt x="2004" y="1551"/>
                  </a:lnTo>
                  <a:lnTo>
                    <a:pt x="2060" y="1551"/>
                  </a:lnTo>
                  <a:lnTo>
                    <a:pt x="2060" y="1494"/>
                  </a:lnTo>
                  <a:moveTo>
                    <a:pt x="2140" y="1494"/>
                  </a:moveTo>
                  <a:lnTo>
                    <a:pt x="2085" y="1494"/>
                  </a:lnTo>
                  <a:lnTo>
                    <a:pt x="2085" y="1551"/>
                  </a:lnTo>
                  <a:lnTo>
                    <a:pt x="2140" y="1551"/>
                  </a:lnTo>
                  <a:lnTo>
                    <a:pt x="2140" y="1494"/>
                  </a:lnTo>
                  <a:moveTo>
                    <a:pt x="2220" y="1494"/>
                  </a:moveTo>
                  <a:lnTo>
                    <a:pt x="2165" y="1494"/>
                  </a:lnTo>
                  <a:lnTo>
                    <a:pt x="2165" y="1551"/>
                  </a:lnTo>
                  <a:lnTo>
                    <a:pt x="2220" y="1551"/>
                  </a:lnTo>
                  <a:lnTo>
                    <a:pt x="2220" y="1494"/>
                  </a:lnTo>
                  <a:moveTo>
                    <a:pt x="2301" y="1494"/>
                  </a:moveTo>
                  <a:lnTo>
                    <a:pt x="2245" y="1494"/>
                  </a:lnTo>
                  <a:lnTo>
                    <a:pt x="2245" y="1551"/>
                  </a:lnTo>
                  <a:lnTo>
                    <a:pt x="2301" y="1551"/>
                  </a:lnTo>
                  <a:lnTo>
                    <a:pt x="2301" y="1494"/>
                  </a:lnTo>
                  <a:moveTo>
                    <a:pt x="2380" y="1494"/>
                  </a:moveTo>
                  <a:lnTo>
                    <a:pt x="2325" y="1494"/>
                  </a:lnTo>
                  <a:lnTo>
                    <a:pt x="2325" y="1551"/>
                  </a:lnTo>
                  <a:lnTo>
                    <a:pt x="2380" y="1551"/>
                  </a:lnTo>
                  <a:lnTo>
                    <a:pt x="2380" y="1494"/>
                  </a:lnTo>
                  <a:moveTo>
                    <a:pt x="3904" y="1494"/>
                  </a:moveTo>
                  <a:lnTo>
                    <a:pt x="3848" y="1494"/>
                  </a:lnTo>
                  <a:lnTo>
                    <a:pt x="3848" y="1551"/>
                  </a:lnTo>
                  <a:lnTo>
                    <a:pt x="3904" y="1551"/>
                  </a:lnTo>
                  <a:lnTo>
                    <a:pt x="3904" y="1494"/>
                  </a:lnTo>
                  <a:moveTo>
                    <a:pt x="3984" y="1494"/>
                  </a:moveTo>
                  <a:lnTo>
                    <a:pt x="3928" y="1494"/>
                  </a:lnTo>
                  <a:lnTo>
                    <a:pt x="3928" y="1551"/>
                  </a:lnTo>
                  <a:lnTo>
                    <a:pt x="3984" y="1551"/>
                  </a:lnTo>
                  <a:lnTo>
                    <a:pt x="3984" y="1494"/>
                  </a:lnTo>
                  <a:moveTo>
                    <a:pt x="4064" y="1494"/>
                  </a:moveTo>
                  <a:lnTo>
                    <a:pt x="4009" y="1494"/>
                  </a:lnTo>
                  <a:lnTo>
                    <a:pt x="4009" y="1551"/>
                  </a:lnTo>
                  <a:lnTo>
                    <a:pt x="4064" y="1551"/>
                  </a:lnTo>
                  <a:lnTo>
                    <a:pt x="4064" y="1494"/>
                  </a:lnTo>
                  <a:moveTo>
                    <a:pt x="4144" y="1494"/>
                  </a:moveTo>
                  <a:lnTo>
                    <a:pt x="4088" y="1494"/>
                  </a:lnTo>
                  <a:lnTo>
                    <a:pt x="4088" y="1551"/>
                  </a:lnTo>
                  <a:lnTo>
                    <a:pt x="4144" y="1551"/>
                  </a:lnTo>
                  <a:lnTo>
                    <a:pt x="4144" y="1494"/>
                  </a:lnTo>
                  <a:moveTo>
                    <a:pt x="4225" y="1494"/>
                  </a:moveTo>
                  <a:lnTo>
                    <a:pt x="4169" y="1494"/>
                  </a:lnTo>
                  <a:lnTo>
                    <a:pt x="4169" y="1551"/>
                  </a:lnTo>
                  <a:lnTo>
                    <a:pt x="4225" y="1551"/>
                  </a:lnTo>
                  <a:lnTo>
                    <a:pt x="4225" y="1494"/>
                  </a:lnTo>
                  <a:moveTo>
                    <a:pt x="4304" y="1494"/>
                  </a:moveTo>
                  <a:lnTo>
                    <a:pt x="4249" y="1494"/>
                  </a:lnTo>
                  <a:lnTo>
                    <a:pt x="4249" y="1551"/>
                  </a:lnTo>
                  <a:lnTo>
                    <a:pt x="4304" y="1551"/>
                  </a:lnTo>
                  <a:lnTo>
                    <a:pt x="4304" y="1494"/>
                  </a:lnTo>
                  <a:moveTo>
                    <a:pt x="4385" y="1494"/>
                  </a:moveTo>
                  <a:lnTo>
                    <a:pt x="4329" y="1494"/>
                  </a:lnTo>
                  <a:lnTo>
                    <a:pt x="4329" y="1551"/>
                  </a:lnTo>
                  <a:lnTo>
                    <a:pt x="4385" y="1551"/>
                  </a:lnTo>
                  <a:lnTo>
                    <a:pt x="4385" y="1494"/>
                  </a:lnTo>
                  <a:moveTo>
                    <a:pt x="4465" y="1494"/>
                  </a:moveTo>
                  <a:lnTo>
                    <a:pt x="4409" y="1494"/>
                  </a:lnTo>
                  <a:lnTo>
                    <a:pt x="4409" y="1551"/>
                  </a:lnTo>
                  <a:lnTo>
                    <a:pt x="4465" y="1551"/>
                  </a:lnTo>
                  <a:lnTo>
                    <a:pt x="4465" y="1494"/>
                  </a:lnTo>
                  <a:moveTo>
                    <a:pt x="4545" y="1494"/>
                  </a:moveTo>
                  <a:lnTo>
                    <a:pt x="4490" y="1494"/>
                  </a:lnTo>
                  <a:lnTo>
                    <a:pt x="4490" y="1551"/>
                  </a:lnTo>
                  <a:lnTo>
                    <a:pt x="4545" y="1551"/>
                  </a:lnTo>
                  <a:lnTo>
                    <a:pt x="4545" y="1494"/>
                  </a:lnTo>
                  <a:moveTo>
                    <a:pt x="4625" y="1494"/>
                  </a:moveTo>
                  <a:lnTo>
                    <a:pt x="4569" y="1494"/>
                  </a:lnTo>
                  <a:lnTo>
                    <a:pt x="4569" y="1551"/>
                  </a:lnTo>
                  <a:lnTo>
                    <a:pt x="4625" y="1551"/>
                  </a:lnTo>
                  <a:lnTo>
                    <a:pt x="4625" y="1494"/>
                  </a:lnTo>
                  <a:moveTo>
                    <a:pt x="4866" y="1494"/>
                  </a:moveTo>
                  <a:lnTo>
                    <a:pt x="4810" y="1494"/>
                  </a:lnTo>
                  <a:lnTo>
                    <a:pt x="4810" y="1551"/>
                  </a:lnTo>
                  <a:lnTo>
                    <a:pt x="4866" y="1551"/>
                  </a:lnTo>
                  <a:lnTo>
                    <a:pt x="4866" y="1494"/>
                  </a:lnTo>
                  <a:moveTo>
                    <a:pt x="4945" y="1494"/>
                  </a:moveTo>
                  <a:lnTo>
                    <a:pt x="4890" y="1494"/>
                  </a:lnTo>
                  <a:lnTo>
                    <a:pt x="4890" y="1551"/>
                  </a:lnTo>
                  <a:lnTo>
                    <a:pt x="4945" y="1551"/>
                  </a:lnTo>
                  <a:lnTo>
                    <a:pt x="4945" y="1494"/>
                  </a:lnTo>
                  <a:moveTo>
                    <a:pt x="5026" y="1494"/>
                  </a:moveTo>
                  <a:lnTo>
                    <a:pt x="4971" y="1494"/>
                  </a:lnTo>
                  <a:lnTo>
                    <a:pt x="4971" y="1551"/>
                  </a:lnTo>
                  <a:lnTo>
                    <a:pt x="5026" y="1551"/>
                  </a:lnTo>
                  <a:lnTo>
                    <a:pt x="5026" y="1494"/>
                  </a:lnTo>
                  <a:moveTo>
                    <a:pt x="5106" y="1494"/>
                  </a:moveTo>
                  <a:lnTo>
                    <a:pt x="5050" y="1494"/>
                  </a:lnTo>
                  <a:lnTo>
                    <a:pt x="5050" y="1551"/>
                  </a:lnTo>
                  <a:lnTo>
                    <a:pt x="5106" y="1551"/>
                  </a:lnTo>
                  <a:lnTo>
                    <a:pt x="5106" y="1494"/>
                  </a:lnTo>
                  <a:moveTo>
                    <a:pt x="55" y="1406"/>
                  </a:moveTo>
                  <a:lnTo>
                    <a:pt x="0" y="1406"/>
                  </a:lnTo>
                  <a:lnTo>
                    <a:pt x="0" y="1462"/>
                  </a:lnTo>
                  <a:lnTo>
                    <a:pt x="55" y="1462"/>
                  </a:lnTo>
                  <a:lnTo>
                    <a:pt x="55" y="1406"/>
                  </a:lnTo>
                  <a:moveTo>
                    <a:pt x="136" y="1406"/>
                  </a:moveTo>
                  <a:lnTo>
                    <a:pt x="80" y="1406"/>
                  </a:lnTo>
                  <a:lnTo>
                    <a:pt x="80" y="1462"/>
                  </a:lnTo>
                  <a:lnTo>
                    <a:pt x="136" y="1462"/>
                  </a:lnTo>
                  <a:lnTo>
                    <a:pt x="136" y="1406"/>
                  </a:lnTo>
                  <a:moveTo>
                    <a:pt x="216" y="1406"/>
                  </a:moveTo>
                  <a:lnTo>
                    <a:pt x="160" y="1406"/>
                  </a:lnTo>
                  <a:lnTo>
                    <a:pt x="160" y="1462"/>
                  </a:lnTo>
                  <a:lnTo>
                    <a:pt x="216" y="1462"/>
                  </a:lnTo>
                  <a:lnTo>
                    <a:pt x="216" y="1406"/>
                  </a:lnTo>
                  <a:moveTo>
                    <a:pt x="457" y="1406"/>
                  </a:moveTo>
                  <a:lnTo>
                    <a:pt x="401" y="1406"/>
                  </a:lnTo>
                  <a:lnTo>
                    <a:pt x="401" y="1462"/>
                  </a:lnTo>
                  <a:lnTo>
                    <a:pt x="457" y="1462"/>
                  </a:lnTo>
                  <a:lnTo>
                    <a:pt x="457" y="1406"/>
                  </a:lnTo>
                  <a:moveTo>
                    <a:pt x="536" y="1406"/>
                  </a:moveTo>
                  <a:lnTo>
                    <a:pt x="481" y="1406"/>
                  </a:lnTo>
                  <a:lnTo>
                    <a:pt x="481" y="1462"/>
                  </a:lnTo>
                  <a:lnTo>
                    <a:pt x="536" y="1462"/>
                  </a:lnTo>
                  <a:lnTo>
                    <a:pt x="536" y="1406"/>
                  </a:lnTo>
                  <a:moveTo>
                    <a:pt x="777" y="1406"/>
                  </a:moveTo>
                  <a:lnTo>
                    <a:pt x="722" y="1406"/>
                  </a:lnTo>
                  <a:lnTo>
                    <a:pt x="722" y="1462"/>
                  </a:lnTo>
                  <a:lnTo>
                    <a:pt x="777" y="1462"/>
                  </a:lnTo>
                  <a:lnTo>
                    <a:pt x="777" y="1406"/>
                  </a:lnTo>
                  <a:moveTo>
                    <a:pt x="857" y="1406"/>
                  </a:moveTo>
                  <a:lnTo>
                    <a:pt x="801" y="1406"/>
                  </a:lnTo>
                  <a:lnTo>
                    <a:pt x="801" y="1462"/>
                  </a:lnTo>
                  <a:lnTo>
                    <a:pt x="857" y="1462"/>
                  </a:lnTo>
                  <a:lnTo>
                    <a:pt x="857" y="1406"/>
                  </a:lnTo>
                  <a:moveTo>
                    <a:pt x="938" y="1406"/>
                  </a:moveTo>
                  <a:lnTo>
                    <a:pt x="882" y="1406"/>
                  </a:lnTo>
                  <a:lnTo>
                    <a:pt x="882" y="1462"/>
                  </a:lnTo>
                  <a:lnTo>
                    <a:pt x="938" y="1462"/>
                  </a:lnTo>
                  <a:lnTo>
                    <a:pt x="938" y="1406"/>
                  </a:lnTo>
                  <a:moveTo>
                    <a:pt x="1018" y="1406"/>
                  </a:moveTo>
                  <a:lnTo>
                    <a:pt x="962" y="1406"/>
                  </a:lnTo>
                  <a:lnTo>
                    <a:pt x="962" y="1462"/>
                  </a:lnTo>
                  <a:lnTo>
                    <a:pt x="1018" y="1462"/>
                  </a:lnTo>
                  <a:lnTo>
                    <a:pt x="1018" y="1406"/>
                  </a:lnTo>
                  <a:moveTo>
                    <a:pt x="1098" y="1406"/>
                  </a:moveTo>
                  <a:lnTo>
                    <a:pt x="1042" y="1406"/>
                  </a:lnTo>
                  <a:lnTo>
                    <a:pt x="1042" y="1462"/>
                  </a:lnTo>
                  <a:lnTo>
                    <a:pt x="1098" y="1462"/>
                  </a:lnTo>
                  <a:lnTo>
                    <a:pt x="1098" y="1406"/>
                  </a:lnTo>
                  <a:moveTo>
                    <a:pt x="1178" y="1406"/>
                  </a:moveTo>
                  <a:lnTo>
                    <a:pt x="1122" y="1406"/>
                  </a:lnTo>
                  <a:lnTo>
                    <a:pt x="1122" y="1462"/>
                  </a:lnTo>
                  <a:lnTo>
                    <a:pt x="1178" y="1462"/>
                  </a:lnTo>
                  <a:lnTo>
                    <a:pt x="1178" y="1406"/>
                  </a:lnTo>
                  <a:moveTo>
                    <a:pt x="1258" y="1406"/>
                  </a:moveTo>
                  <a:lnTo>
                    <a:pt x="1203" y="1406"/>
                  </a:lnTo>
                  <a:lnTo>
                    <a:pt x="1203" y="1462"/>
                  </a:lnTo>
                  <a:lnTo>
                    <a:pt x="1258" y="1462"/>
                  </a:lnTo>
                  <a:lnTo>
                    <a:pt x="1258" y="1406"/>
                  </a:lnTo>
                  <a:moveTo>
                    <a:pt x="1339" y="1406"/>
                  </a:moveTo>
                  <a:lnTo>
                    <a:pt x="1282" y="1406"/>
                  </a:lnTo>
                  <a:lnTo>
                    <a:pt x="1282" y="1462"/>
                  </a:lnTo>
                  <a:lnTo>
                    <a:pt x="1339" y="1462"/>
                  </a:lnTo>
                  <a:lnTo>
                    <a:pt x="1339" y="1406"/>
                  </a:lnTo>
                  <a:moveTo>
                    <a:pt x="1418" y="1406"/>
                  </a:moveTo>
                  <a:lnTo>
                    <a:pt x="1363" y="1406"/>
                  </a:lnTo>
                  <a:lnTo>
                    <a:pt x="1363" y="1462"/>
                  </a:lnTo>
                  <a:lnTo>
                    <a:pt x="1418" y="1462"/>
                  </a:lnTo>
                  <a:lnTo>
                    <a:pt x="1418" y="1406"/>
                  </a:lnTo>
                  <a:moveTo>
                    <a:pt x="1499" y="1406"/>
                  </a:moveTo>
                  <a:lnTo>
                    <a:pt x="1443" y="1406"/>
                  </a:lnTo>
                  <a:lnTo>
                    <a:pt x="1443" y="1462"/>
                  </a:lnTo>
                  <a:lnTo>
                    <a:pt x="1499" y="1462"/>
                  </a:lnTo>
                  <a:lnTo>
                    <a:pt x="1499" y="1406"/>
                  </a:lnTo>
                  <a:moveTo>
                    <a:pt x="1579" y="1406"/>
                  </a:moveTo>
                  <a:lnTo>
                    <a:pt x="1523" y="1406"/>
                  </a:lnTo>
                  <a:lnTo>
                    <a:pt x="1523" y="1462"/>
                  </a:lnTo>
                  <a:lnTo>
                    <a:pt x="1579" y="1462"/>
                  </a:lnTo>
                  <a:lnTo>
                    <a:pt x="1579" y="1406"/>
                  </a:lnTo>
                  <a:moveTo>
                    <a:pt x="1659" y="1406"/>
                  </a:moveTo>
                  <a:lnTo>
                    <a:pt x="1604" y="1406"/>
                  </a:lnTo>
                  <a:lnTo>
                    <a:pt x="1604" y="1462"/>
                  </a:lnTo>
                  <a:lnTo>
                    <a:pt x="1659" y="1462"/>
                  </a:lnTo>
                  <a:lnTo>
                    <a:pt x="1659" y="1406"/>
                  </a:lnTo>
                  <a:moveTo>
                    <a:pt x="1739" y="1406"/>
                  </a:moveTo>
                  <a:lnTo>
                    <a:pt x="1684" y="1406"/>
                  </a:lnTo>
                  <a:lnTo>
                    <a:pt x="1684" y="1462"/>
                  </a:lnTo>
                  <a:lnTo>
                    <a:pt x="1739" y="1462"/>
                  </a:lnTo>
                  <a:lnTo>
                    <a:pt x="1739" y="1406"/>
                  </a:lnTo>
                  <a:moveTo>
                    <a:pt x="1820" y="1406"/>
                  </a:moveTo>
                  <a:lnTo>
                    <a:pt x="1764" y="1406"/>
                  </a:lnTo>
                  <a:lnTo>
                    <a:pt x="1764" y="1462"/>
                  </a:lnTo>
                  <a:lnTo>
                    <a:pt x="1820" y="1462"/>
                  </a:lnTo>
                  <a:lnTo>
                    <a:pt x="1820" y="1406"/>
                  </a:lnTo>
                  <a:moveTo>
                    <a:pt x="1899" y="1406"/>
                  </a:moveTo>
                  <a:lnTo>
                    <a:pt x="1844" y="1406"/>
                  </a:lnTo>
                  <a:lnTo>
                    <a:pt x="1844" y="1462"/>
                  </a:lnTo>
                  <a:lnTo>
                    <a:pt x="1899" y="1462"/>
                  </a:lnTo>
                  <a:lnTo>
                    <a:pt x="1899" y="1406"/>
                  </a:lnTo>
                  <a:moveTo>
                    <a:pt x="1980" y="1406"/>
                  </a:moveTo>
                  <a:lnTo>
                    <a:pt x="1925" y="1406"/>
                  </a:lnTo>
                  <a:lnTo>
                    <a:pt x="1925" y="1462"/>
                  </a:lnTo>
                  <a:lnTo>
                    <a:pt x="1980" y="1462"/>
                  </a:lnTo>
                  <a:lnTo>
                    <a:pt x="1980" y="1406"/>
                  </a:lnTo>
                  <a:moveTo>
                    <a:pt x="2060" y="1406"/>
                  </a:moveTo>
                  <a:lnTo>
                    <a:pt x="2004" y="1406"/>
                  </a:lnTo>
                  <a:lnTo>
                    <a:pt x="2004" y="1462"/>
                  </a:lnTo>
                  <a:lnTo>
                    <a:pt x="2060" y="1462"/>
                  </a:lnTo>
                  <a:lnTo>
                    <a:pt x="2060" y="1406"/>
                  </a:lnTo>
                  <a:moveTo>
                    <a:pt x="2140" y="1406"/>
                  </a:moveTo>
                  <a:lnTo>
                    <a:pt x="2085" y="1406"/>
                  </a:lnTo>
                  <a:lnTo>
                    <a:pt x="2085" y="1462"/>
                  </a:lnTo>
                  <a:lnTo>
                    <a:pt x="2140" y="1462"/>
                  </a:lnTo>
                  <a:lnTo>
                    <a:pt x="2140" y="1406"/>
                  </a:lnTo>
                  <a:moveTo>
                    <a:pt x="2220" y="1406"/>
                  </a:moveTo>
                  <a:lnTo>
                    <a:pt x="2165" y="1406"/>
                  </a:lnTo>
                  <a:lnTo>
                    <a:pt x="2165" y="1462"/>
                  </a:lnTo>
                  <a:lnTo>
                    <a:pt x="2220" y="1462"/>
                  </a:lnTo>
                  <a:lnTo>
                    <a:pt x="2220" y="1406"/>
                  </a:lnTo>
                  <a:moveTo>
                    <a:pt x="2301" y="1406"/>
                  </a:moveTo>
                  <a:lnTo>
                    <a:pt x="2245" y="1406"/>
                  </a:lnTo>
                  <a:lnTo>
                    <a:pt x="2245" y="1462"/>
                  </a:lnTo>
                  <a:lnTo>
                    <a:pt x="2301" y="1462"/>
                  </a:lnTo>
                  <a:lnTo>
                    <a:pt x="2301" y="1406"/>
                  </a:lnTo>
                  <a:moveTo>
                    <a:pt x="2380" y="1406"/>
                  </a:moveTo>
                  <a:lnTo>
                    <a:pt x="2325" y="1406"/>
                  </a:lnTo>
                  <a:lnTo>
                    <a:pt x="2325" y="1462"/>
                  </a:lnTo>
                  <a:lnTo>
                    <a:pt x="2380" y="1462"/>
                  </a:lnTo>
                  <a:lnTo>
                    <a:pt x="2380" y="1406"/>
                  </a:lnTo>
                  <a:moveTo>
                    <a:pt x="2541" y="1406"/>
                  </a:moveTo>
                  <a:lnTo>
                    <a:pt x="2485" y="1406"/>
                  </a:lnTo>
                  <a:lnTo>
                    <a:pt x="2485" y="1462"/>
                  </a:lnTo>
                  <a:lnTo>
                    <a:pt x="2541" y="1462"/>
                  </a:lnTo>
                  <a:lnTo>
                    <a:pt x="2541" y="1406"/>
                  </a:lnTo>
                  <a:moveTo>
                    <a:pt x="3904" y="1406"/>
                  </a:moveTo>
                  <a:lnTo>
                    <a:pt x="3848" y="1406"/>
                  </a:lnTo>
                  <a:lnTo>
                    <a:pt x="3848" y="1462"/>
                  </a:lnTo>
                  <a:lnTo>
                    <a:pt x="3904" y="1462"/>
                  </a:lnTo>
                  <a:lnTo>
                    <a:pt x="3904" y="1406"/>
                  </a:lnTo>
                  <a:moveTo>
                    <a:pt x="3984" y="1406"/>
                  </a:moveTo>
                  <a:lnTo>
                    <a:pt x="3928" y="1406"/>
                  </a:lnTo>
                  <a:lnTo>
                    <a:pt x="3928" y="1462"/>
                  </a:lnTo>
                  <a:lnTo>
                    <a:pt x="3984" y="1462"/>
                  </a:lnTo>
                  <a:lnTo>
                    <a:pt x="3984" y="1406"/>
                  </a:lnTo>
                  <a:moveTo>
                    <a:pt x="4064" y="1406"/>
                  </a:moveTo>
                  <a:lnTo>
                    <a:pt x="4009" y="1406"/>
                  </a:lnTo>
                  <a:lnTo>
                    <a:pt x="4009" y="1462"/>
                  </a:lnTo>
                  <a:lnTo>
                    <a:pt x="4064" y="1462"/>
                  </a:lnTo>
                  <a:lnTo>
                    <a:pt x="4064" y="1406"/>
                  </a:lnTo>
                  <a:moveTo>
                    <a:pt x="4144" y="1406"/>
                  </a:moveTo>
                  <a:lnTo>
                    <a:pt x="4088" y="1406"/>
                  </a:lnTo>
                  <a:lnTo>
                    <a:pt x="4088" y="1462"/>
                  </a:lnTo>
                  <a:lnTo>
                    <a:pt x="4144" y="1462"/>
                  </a:lnTo>
                  <a:lnTo>
                    <a:pt x="4144" y="1406"/>
                  </a:lnTo>
                  <a:moveTo>
                    <a:pt x="4225" y="1406"/>
                  </a:moveTo>
                  <a:lnTo>
                    <a:pt x="4169" y="1406"/>
                  </a:lnTo>
                  <a:lnTo>
                    <a:pt x="4169" y="1462"/>
                  </a:lnTo>
                  <a:lnTo>
                    <a:pt x="4225" y="1462"/>
                  </a:lnTo>
                  <a:lnTo>
                    <a:pt x="4225" y="1406"/>
                  </a:lnTo>
                  <a:moveTo>
                    <a:pt x="4304" y="1406"/>
                  </a:moveTo>
                  <a:lnTo>
                    <a:pt x="4249" y="1406"/>
                  </a:lnTo>
                  <a:lnTo>
                    <a:pt x="4249" y="1462"/>
                  </a:lnTo>
                  <a:lnTo>
                    <a:pt x="4304" y="1462"/>
                  </a:lnTo>
                  <a:lnTo>
                    <a:pt x="4304" y="1406"/>
                  </a:lnTo>
                  <a:moveTo>
                    <a:pt x="4385" y="1406"/>
                  </a:moveTo>
                  <a:lnTo>
                    <a:pt x="4329" y="1406"/>
                  </a:lnTo>
                  <a:lnTo>
                    <a:pt x="4329" y="1462"/>
                  </a:lnTo>
                  <a:lnTo>
                    <a:pt x="4385" y="1462"/>
                  </a:lnTo>
                  <a:lnTo>
                    <a:pt x="4385" y="1406"/>
                  </a:lnTo>
                  <a:moveTo>
                    <a:pt x="4465" y="1406"/>
                  </a:moveTo>
                  <a:lnTo>
                    <a:pt x="4409" y="1406"/>
                  </a:lnTo>
                  <a:lnTo>
                    <a:pt x="4409" y="1462"/>
                  </a:lnTo>
                  <a:lnTo>
                    <a:pt x="4465" y="1462"/>
                  </a:lnTo>
                  <a:lnTo>
                    <a:pt x="4465" y="1406"/>
                  </a:lnTo>
                  <a:moveTo>
                    <a:pt x="4545" y="1406"/>
                  </a:moveTo>
                  <a:lnTo>
                    <a:pt x="4490" y="1406"/>
                  </a:lnTo>
                  <a:lnTo>
                    <a:pt x="4490" y="1462"/>
                  </a:lnTo>
                  <a:lnTo>
                    <a:pt x="4545" y="1462"/>
                  </a:lnTo>
                  <a:lnTo>
                    <a:pt x="4545" y="1406"/>
                  </a:lnTo>
                  <a:moveTo>
                    <a:pt x="4866" y="1406"/>
                  </a:moveTo>
                  <a:lnTo>
                    <a:pt x="4810" y="1406"/>
                  </a:lnTo>
                  <a:lnTo>
                    <a:pt x="4810" y="1462"/>
                  </a:lnTo>
                  <a:lnTo>
                    <a:pt x="4866" y="1462"/>
                  </a:lnTo>
                  <a:lnTo>
                    <a:pt x="4866" y="1406"/>
                  </a:lnTo>
                  <a:moveTo>
                    <a:pt x="4945" y="1406"/>
                  </a:moveTo>
                  <a:lnTo>
                    <a:pt x="4890" y="1406"/>
                  </a:lnTo>
                  <a:lnTo>
                    <a:pt x="4890" y="1462"/>
                  </a:lnTo>
                  <a:lnTo>
                    <a:pt x="4945" y="1462"/>
                  </a:lnTo>
                  <a:lnTo>
                    <a:pt x="4945" y="1406"/>
                  </a:lnTo>
                  <a:moveTo>
                    <a:pt x="5026" y="1406"/>
                  </a:moveTo>
                  <a:lnTo>
                    <a:pt x="4971" y="1406"/>
                  </a:lnTo>
                  <a:lnTo>
                    <a:pt x="4971" y="1462"/>
                  </a:lnTo>
                  <a:lnTo>
                    <a:pt x="5026" y="1462"/>
                  </a:lnTo>
                  <a:lnTo>
                    <a:pt x="5026" y="1406"/>
                  </a:lnTo>
                  <a:moveTo>
                    <a:pt x="55" y="1317"/>
                  </a:moveTo>
                  <a:lnTo>
                    <a:pt x="0" y="1317"/>
                  </a:lnTo>
                  <a:lnTo>
                    <a:pt x="0" y="1374"/>
                  </a:lnTo>
                  <a:lnTo>
                    <a:pt x="55" y="1374"/>
                  </a:lnTo>
                  <a:lnTo>
                    <a:pt x="55" y="1317"/>
                  </a:lnTo>
                  <a:moveTo>
                    <a:pt x="136" y="1317"/>
                  </a:moveTo>
                  <a:lnTo>
                    <a:pt x="80" y="1317"/>
                  </a:lnTo>
                  <a:lnTo>
                    <a:pt x="80" y="1374"/>
                  </a:lnTo>
                  <a:lnTo>
                    <a:pt x="136" y="1374"/>
                  </a:lnTo>
                  <a:lnTo>
                    <a:pt x="136" y="1317"/>
                  </a:lnTo>
                  <a:moveTo>
                    <a:pt x="216" y="1317"/>
                  </a:moveTo>
                  <a:lnTo>
                    <a:pt x="160" y="1317"/>
                  </a:lnTo>
                  <a:lnTo>
                    <a:pt x="160" y="1374"/>
                  </a:lnTo>
                  <a:lnTo>
                    <a:pt x="216" y="1374"/>
                  </a:lnTo>
                  <a:lnTo>
                    <a:pt x="216" y="1317"/>
                  </a:lnTo>
                  <a:moveTo>
                    <a:pt x="457" y="1317"/>
                  </a:moveTo>
                  <a:lnTo>
                    <a:pt x="401" y="1317"/>
                  </a:lnTo>
                  <a:lnTo>
                    <a:pt x="401" y="1374"/>
                  </a:lnTo>
                  <a:lnTo>
                    <a:pt x="457" y="1374"/>
                  </a:lnTo>
                  <a:lnTo>
                    <a:pt x="457" y="1317"/>
                  </a:lnTo>
                  <a:moveTo>
                    <a:pt x="536" y="1317"/>
                  </a:moveTo>
                  <a:lnTo>
                    <a:pt x="481" y="1317"/>
                  </a:lnTo>
                  <a:lnTo>
                    <a:pt x="481" y="1374"/>
                  </a:lnTo>
                  <a:lnTo>
                    <a:pt x="536" y="1374"/>
                  </a:lnTo>
                  <a:lnTo>
                    <a:pt x="536" y="1317"/>
                  </a:lnTo>
                  <a:moveTo>
                    <a:pt x="617" y="1317"/>
                  </a:moveTo>
                  <a:lnTo>
                    <a:pt x="561" y="1317"/>
                  </a:lnTo>
                  <a:lnTo>
                    <a:pt x="561" y="1374"/>
                  </a:lnTo>
                  <a:lnTo>
                    <a:pt x="617" y="1374"/>
                  </a:lnTo>
                  <a:lnTo>
                    <a:pt x="617" y="1317"/>
                  </a:lnTo>
                  <a:moveTo>
                    <a:pt x="777" y="1317"/>
                  </a:moveTo>
                  <a:lnTo>
                    <a:pt x="722" y="1317"/>
                  </a:lnTo>
                  <a:lnTo>
                    <a:pt x="722" y="1374"/>
                  </a:lnTo>
                  <a:lnTo>
                    <a:pt x="777" y="1374"/>
                  </a:lnTo>
                  <a:lnTo>
                    <a:pt x="777" y="1317"/>
                  </a:lnTo>
                  <a:moveTo>
                    <a:pt x="857" y="1317"/>
                  </a:moveTo>
                  <a:lnTo>
                    <a:pt x="801" y="1317"/>
                  </a:lnTo>
                  <a:lnTo>
                    <a:pt x="801" y="1374"/>
                  </a:lnTo>
                  <a:lnTo>
                    <a:pt x="857" y="1374"/>
                  </a:lnTo>
                  <a:lnTo>
                    <a:pt x="857" y="1317"/>
                  </a:lnTo>
                  <a:moveTo>
                    <a:pt x="938" y="1317"/>
                  </a:moveTo>
                  <a:lnTo>
                    <a:pt x="882" y="1317"/>
                  </a:lnTo>
                  <a:lnTo>
                    <a:pt x="882" y="1374"/>
                  </a:lnTo>
                  <a:lnTo>
                    <a:pt x="938" y="1374"/>
                  </a:lnTo>
                  <a:lnTo>
                    <a:pt x="938" y="1317"/>
                  </a:lnTo>
                  <a:moveTo>
                    <a:pt x="1018" y="1317"/>
                  </a:moveTo>
                  <a:lnTo>
                    <a:pt x="962" y="1317"/>
                  </a:lnTo>
                  <a:lnTo>
                    <a:pt x="962" y="1374"/>
                  </a:lnTo>
                  <a:lnTo>
                    <a:pt x="1018" y="1374"/>
                  </a:lnTo>
                  <a:lnTo>
                    <a:pt x="1018" y="1317"/>
                  </a:lnTo>
                  <a:moveTo>
                    <a:pt x="1098" y="1317"/>
                  </a:moveTo>
                  <a:lnTo>
                    <a:pt x="1042" y="1317"/>
                  </a:lnTo>
                  <a:lnTo>
                    <a:pt x="1042" y="1374"/>
                  </a:lnTo>
                  <a:lnTo>
                    <a:pt x="1098" y="1374"/>
                  </a:lnTo>
                  <a:lnTo>
                    <a:pt x="1098" y="1317"/>
                  </a:lnTo>
                  <a:moveTo>
                    <a:pt x="1178" y="1317"/>
                  </a:moveTo>
                  <a:lnTo>
                    <a:pt x="1122" y="1317"/>
                  </a:lnTo>
                  <a:lnTo>
                    <a:pt x="1122" y="1374"/>
                  </a:lnTo>
                  <a:lnTo>
                    <a:pt x="1178" y="1374"/>
                  </a:lnTo>
                  <a:lnTo>
                    <a:pt x="1178" y="1317"/>
                  </a:lnTo>
                  <a:moveTo>
                    <a:pt x="1258" y="1317"/>
                  </a:moveTo>
                  <a:lnTo>
                    <a:pt x="1203" y="1317"/>
                  </a:lnTo>
                  <a:lnTo>
                    <a:pt x="1203" y="1374"/>
                  </a:lnTo>
                  <a:lnTo>
                    <a:pt x="1258" y="1374"/>
                  </a:lnTo>
                  <a:lnTo>
                    <a:pt x="1258" y="1317"/>
                  </a:lnTo>
                  <a:moveTo>
                    <a:pt x="1339" y="1317"/>
                  </a:moveTo>
                  <a:lnTo>
                    <a:pt x="1282" y="1317"/>
                  </a:lnTo>
                  <a:lnTo>
                    <a:pt x="1282" y="1374"/>
                  </a:lnTo>
                  <a:lnTo>
                    <a:pt x="1339" y="1374"/>
                  </a:lnTo>
                  <a:lnTo>
                    <a:pt x="1339" y="1317"/>
                  </a:lnTo>
                  <a:moveTo>
                    <a:pt x="1418" y="1317"/>
                  </a:moveTo>
                  <a:lnTo>
                    <a:pt x="1363" y="1317"/>
                  </a:lnTo>
                  <a:lnTo>
                    <a:pt x="1363" y="1374"/>
                  </a:lnTo>
                  <a:lnTo>
                    <a:pt x="1418" y="1374"/>
                  </a:lnTo>
                  <a:lnTo>
                    <a:pt x="1418" y="1317"/>
                  </a:lnTo>
                  <a:moveTo>
                    <a:pt x="1499" y="1317"/>
                  </a:moveTo>
                  <a:lnTo>
                    <a:pt x="1443" y="1317"/>
                  </a:lnTo>
                  <a:lnTo>
                    <a:pt x="1443" y="1374"/>
                  </a:lnTo>
                  <a:lnTo>
                    <a:pt x="1499" y="1374"/>
                  </a:lnTo>
                  <a:lnTo>
                    <a:pt x="1499" y="1317"/>
                  </a:lnTo>
                  <a:moveTo>
                    <a:pt x="1579" y="1317"/>
                  </a:moveTo>
                  <a:lnTo>
                    <a:pt x="1523" y="1317"/>
                  </a:lnTo>
                  <a:lnTo>
                    <a:pt x="1523" y="1374"/>
                  </a:lnTo>
                  <a:lnTo>
                    <a:pt x="1579" y="1374"/>
                  </a:lnTo>
                  <a:lnTo>
                    <a:pt x="1579" y="1317"/>
                  </a:lnTo>
                  <a:moveTo>
                    <a:pt x="1659" y="1317"/>
                  </a:moveTo>
                  <a:lnTo>
                    <a:pt x="1604" y="1317"/>
                  </a:lnTo>
                  <a:lnTo>
                    <a:pt x="1604" y="1374"/>
                  </a:lnTo>
                  <a:lnTo>
                    <a:pt x="1659" y="1374"/>
                  </a:lnTo>
                  <a:lnTo>
                    <a:pt x="1659" y="1317"/>
                  </a:lnTo>
                  <a:moveTo>
                    <a:pt x="1739" y="1317"/>
                  </a:moveTo>
                  <a:lnTo>
                    <a:pt x="1684" y="1317"/>
                  </a:lnTo>
                  <a:lnTo>
                    <a:pt x="1684" y="1374"/>
                  </a:lnTo>
                  <a:lnTo>
                    <a:pt x="1739" y="1374"/>
                  </a:lnTo>
                  <a:lnTo>
                    <a:pt x="1739" y="1317"/>
                  </a:lnTo>
                  <a:moveTo>
                    <a:pt x="1820" y="1317"/>
                  </a:moveTo>
                  <a:lnTo>
                    <a:pt x="1764" y="1317"/>
                  </a:lnTo>
                  <a:lnTo>
                    <a:pt x="1764" y="1374"/>
                  </a:lnTo>
                  <a:lnTo>
                    <a:pt x="1820" y="1374"/>
                  </a:lnTo>
                  <a:lnTo>
                    <a:pt x="1820" y="1317"/>
                  </a:lnTo>
                  <a:moveTo>
                    <a:pt x="1899" y="1317"/>
                  </a:moveTo>
                  <a:lnTo>
                    <a:pt x="1844" y="1317"/>
                  </a:lnTo>
                  <a:lnTo>
                    <a:pt x="1844" y="1374"/>
                  </a:lnTo>
                  <a:lnTo>
                    <a:pt x="1899" y="1374"/>
                  </a:lnTo>
                  <a:lnTo>
                    <a:pt x="1899" y="1317"/>
                  </a:lnTo>
                  <a:moveTo>
                    <a:pt x="1980" y="1317"/>
                  </a:moveTo>
                  <a:lnTo>
                    <a:pt x="1925" y="1317"/>
                  </a:lnTo>
                  <a:lnTo>
                    <a:pt x="1925" y="1374"/>
                  </a:lnTo>
                  <a:lnTo>
                    <a:pt x="1980" y="1374"/>
                  </a:lnTo>
                  <a:lnTo>
                    <a:pt x="1980" y="1317"/>
                  </a:lnTo>
                  <a:moveTo>
                    <a:pt x="2060" y="1317"/>
                  </a:moveTo>
                  <a:lnTo>
                    <a:pt x="2004" y="1317"/>
                  </a:lnTo>
                  <a:lnTo>
                    <a:pt x="2004" y="1374"/>
                  </a:lnTo>
                  <a:lnTo>
                    <a:pt x="2060" y="1374"/>
                  </a:lnTo>
                  <a:lnTo>
                    <a:pt x="2060" y="1317"/>
                  </a:lnTo>
                  <a:moveTo>
                    <a:pt x="2140" y="1317"/>
                  </a:moveTo>
                  <a:lnTo>
                    <a:pt x="2085" y="1317"/>
                  </a:lnTo>
                  <a:lnTo>
                    <a:pt x="2085" y="1374"/>
                  </a:lnTo>
                  <a:lnTo>
                    <a:pt x="2140" y="1374"/>
                  </a:lnTo>
                  <a:lnTo>
                    <a:pt x="2140" y="1317"/>
                  </a:lnTo>
                  <a:moveTo>
                    <a:pt x="2220" y="1317"/>
                  </a:moveTo>
                  <a:lnTo>
                    <a:pt x="2165" y="1317"/>
                  </a:lnTo>
                  <a:lnTo>
                    <a:pt x="2165" y="1374"/>
                  </a:lnTo>
                  <a:lnTo>
                    <a:pt x="2220" y="1374"/>
                  </a:lnTo>
                  <a:lnTo>
                    <a:pt x="2220" y="1317"/>
                  </a:lnTo>
                  <a:moveTo>
                    <a:pt x="2301" y="1317"/>
                  </a:moveTo>
                  <a:lnTo>
                    <a:pt x="2245" y="1317"/>
                  </a:lnTo>
                  <a:lnTo>
                    <a:pt x="2245" y="1374"/>
                  </a:lnTo>
                  <a:lnTo>
                    <a:pt x="2301" y="1374"/>
                  </a:lnTo>
                  <a:lnTo>
                    <a:pt x="2301" y="1317"/>
                  </a:lnTo>
                  <a:moveTo>
                    <a:pt x="2380" y="1317"/>
                  </a:moveTo>
                  <a:lnTo>
                    <a:pt x="2325" y="1317"/>
                  </a:lnTo>
                  <a:lnTo>
                    <a:pt x="2325" y="1374"/>
                  </a:lnTo>
                  <a:lnTo>
                    <a:pt x="2380" y="1374"/>
                  </a:lnTo>
                  <a:lnTo>
                    <a:pt x="2380" y="1317"/>
                  </a:lnTo>
                  <a:moveTo>
                    <a:pt x="2541" y="1317"/>
                  </a:moveTo>
                  <a:lnTo>
                    <a:pt x="2485" y="1317"/>
                  </a:lnTo>
                  <a:lnTo>
                    <a:pt x="2485" y="1374"/>
                  </a:lnTo>
                  <a:lnTo>
                    <a:pt x="2541" y="1374"/>
                  </a:lnTo>
                  <a:lnTo>
                    <a:pt x="2541" y="1317"/>
                  </a:lnTo>
                  <a:moveTo>
                    <a:pt x="2621" y="1317"/>
                  </a:moveTo>
                  <a:lnTo>
                    <a:pt x="2566" y="1317"/>
                  </a:lnTo>
                  <a:lnTo>
                    <a:pt x="2566" y="1374"/>
                  </a:lnTo>
                  <a:lnTo>
                    <a:pt x="2621" y="1374"/>
                  </a:lnTo>
                  <a:lnTo>
                    <a:pt x="2621" y="1317"/>
                  </a:lnTo>
                  <a:moveTo>
                    <a:pt x="3823" y="1317"/>
                  </a:moveTo>
                  <a:lnTo>
                    <a:pt x="3768" y="1317"/>
                  </a:lnTo>
                  <a:lnTo>
                    <a:pt x="3768" y="1374"/>
                  </a:lnTo>
                  <a:lnTo>
                    <a:pt x="3823" y="1374"/>
                  </a:lnTo>
                  <a:lnTo>
                    <a:pt x="3823" y="1317"/>
                  </a:lnTo>
                  <a:moveTo>
                    <a:pt x="3904" y="1317"/>
                  </a:moveTo>
                  <a:lnTo>
                    <a:pt x="3848" y="1317"/>
                  </a:lnTo>
                  <a:lnTo>
                    <a:pt x="3848" y="1374"/>
                  </a:lnTo>
                  <a:lnTo>
                    <a:pt x="3904" y="1374"/>
                  </a:lnTo>
                  <a:lnTo>
                    <a:pt x="3904" y="1317"/>
                  </a:lnTo>
                  <a:moveTo>
                    <a:pt x="3984" y="1317"/>
                  </a:moveTo>
                  <a:lnTo>
                    <a:pt x="3928" y="1317"/>
                  </a:lnTo>
                  <a:lnTo>
                    <a:pt x="3928" y="1374"/>
                  </a:lnTo>
                  <a:lnTo>
                    <a:pt x="3984" y="1374"/>
                  </a:lnTo>
                  <a:lnTo>
                    <a:pt x="3984" y="1317"/>
                  </a:lnTo>
                  <a:moveTo>
                    <a:pt x="4064" y="1317"/>
                  </a:moveTo>
                  <a:lnTo>
                    <a:pt x="4009" y="1317"/>
                  </a:lnTo>
                  <a:lnTo>
                    <a:pt x="4009" y="1374"/>
                  </a:lnTo>
                  <a:lnTo>
                    <a:pt x="4064" y="1374"/>
                  </a:lnTo>
                  <a:lnTo>
                    <a:pt x="4064" y="1317"/>
                  </a:lnTo>
                  <a:moveTo>
                    <a:pt x="4144" y="1317"/>
                  </a:moveTo>
                  <a:lnTo>
                    <a:pt x="4088" y="1317"/>
                  </a:lnTo>
                  <a:lnTo>
                    <a:pt x="4088" y="1374"/>
                  </a:lnTo>
                  <a:lnTo>
                    <a:pt x="4144" y="1374"/>
                  </a:lnTo>
                  <a:lnTo>
                    <a:pt x="4144" y="1317"/>
                  </a:lnTo>
                  <a:moveTo>
                    <a:pt x="4225" y="1317"/>
                  </a:moveTo>
                  <a:lnTo>
                    <a:pt x="4169" y="1317"/>
                  </a:lnTo>
                  <a:lnTo>
                    <a:pt x="4169" y="1374"/>
                  </a:lnTo>
                  <a:lnTo>
                    <a:pt x="4225" y="1374"/>
                  </a:lnTo>
                  <a:lnTo>
                    <a:pt x="4225" y="1317"/>
                  </a:lnTo>
                  <a:moveTo>
                    <a:pt x="4304" y="1317"/>
                  </a:moveTo>
                  <a:lnTo>
                    <a:pt x="4249" y="1317"/>
                  </a:lnTo>
                  <a:lnTo>
                    <a:pt x="4249" y="1374"/>
                  </a:lnTo>
                  <a:lnTo>
                    <a:pt x="4304" y="1374"/>
                  </a:lnTo>
                  <a:lnTo>
                    <a:pt x="4304" y="1317"/>
                  </a:lnTo>
                  <a:moveTo>
                    <a:pt x="4385" y="1317"/>
                  </a:moveTo>
                  <a:lnTo>
                    <a:pt x="4329" y="1317"/>
                  </a:lnTo>
                  <a:lnTo>
                    <a:pt x="4329" y="1374"/>
                  </a:lnTo>
                  <a:lnTo>
                    <a:pt x="4385" y="1374"/>
                  </a:lnTo>
                  <a:lnTo>
                    <a:pt x="4385" y="1317"/>
                  </a:lnTo>
                  <a:moveTo>
                    <a:pt x="4465" y="1317"/>
                  </a:moveTo>
                  <a:lnTo>
                    <a:pt x="4409" y="1317"/>
                  </a:lnTo>
                  <a:lnTo>
                    <a:pt x="4409" y="1374"/>
                  </a:lnTo>
                  <a:lnTo>
                    <a:pt x="4465" y="1374"/>
                  </a:lnTo>
                  <a:lnTo>
                    <a:pt x="4465" y="1317"/>
                  </a:lnTo>
                  <a:moveTo>
                    <a:pt x="4866" y="1317"/>
                  </a:moveTo>
                  <a:lnTo>
                    <a:pt x="4810" y="1317"/>
                  </a:lnTo>
                  <a:lnTo>
                    <a:pt x="4810" y="1374"/>
                  </a:lnTo>
                  <a:lnTo>
                    <a:pt x="4866" y="1374"/>
                  </a:lnTo>
                  <a:lnTo>
                    <a:pt x="4866" y="1317"/>
                  </a:lnTo>
                  <a:moveTo>
                    <a:pt x="4945" y="1317"/>
                  </a:moveTo>
                  <a:lnTo>
                    <a:pt x="4890" y="1317"/>
                  </a:lnTo>
                  <a:lnTo>
                    <a:pt x="4890" y="1374"/>
                  </a:lnTo>
                  <a:lnTo>
                    <a:pt x="4945" y="1374"/>
                  </a:lnTo>
                  <a:lnTo>
                    <a:pt x="4945" y="1317"/>
                  </a:lnTo>
                  <a:moveTo>
                    <a:pt x="5026" y="1317"/>
                  </a:moveTo>
                  <a:lnTo>
                    <a:pt x="4971" y="1317"/>
                  </a:lnTo>
                  <a:lnTo>
                    <a:pt x="4971" y="1374"/>
                  </a:lnTo>
                  <a:lnTo>
                    <a:pt x="5026" y="1374"/>
                  </a:lnTo>
                  <a:lnTo>
                    <a:pt x="5026" y="1317"/>
                  </a:lnTo>
                  <a:moveTo>
                    <a:pt x="55" y="1229"/>
                  </a:moveTo>
                  <a:lnTo>
                    <a:pt x="0" y="1229"/>
                  </a:lnTo>
                  <a:lnTo>
                    <a:pt x="0" y="1285"/>
                  </a:lnTo>
                  <a:lnTo>
                    <a:pt x="55" y="1285"/>
                  </a:lnTo>
                  <a:lnTo>
                    <a:pt x="55" y="1229"/>
                  </a:lnTo>
                  <a:moveTo>
                    <a:pt x="136" y="1229"/>
                  </a:moveTo>
                  <a:lnTo>
                    <a:pt x="80" y="1229"/>
                  </a:lnTo>
                  <a:lnTo>
                    <a:pt x="80" y="1285"/>
                  </a:lnTo>
                  <a:lnTo>
                    <a:pt x="136" y="1285"/>
                  </a:lnTo>
                  <a:lnTo>
                    <a:pt x="136" y="1229"/>
                  </a:lnTo>
                  <a:moveTo>
                    <a:pt x="216" y="1229"/>
                  </a:moveTo>
                  <a:lnTo>
                    <a:pt x="160" y="1229"/>
                  </a:lnTo>
                  <a:lnTo>
                    <a:pt x="160" y="1285"/>
                  </a:lnTo>
                  <a:lnTo>
                    <a:pt x="216" y="1285"/>
                  </a:lnTo>
                  <a:lnTo>
                    <a:pt x="216" y="1229"/>
                  </a:lnTo>
                  <a:moveTo>
                    <a:pt x="296" y="1229"/>
                  </a:moveTo>
                  <a:lnTo>
                    <a:pt x="241" y="1229"/>
                  </a:lnTo>
                  <a:lnTo>
                    <a:pt x="241" y="1285"/>
                  </a:lnTo>
                  <a:lnTo>
                    <a:pt x="296" y="1285"/>
                  </a:lnTo>
                  <a:lnTo>
                    <a:pt x="296" y="1229"/>
                  </a:lnTo>
                  <a:moveTo>
                    <a:pt x="376" y="1229"/>
                  </a:moveTo>
                  <a:lnTo>
                    <a:pt x="320" y="1229"/>
                  </a:lnTo>
                  <a:lnTo>
                    <a:pt x="320" y="1285"/>
                  </a:lnTo>
                  <a:lnTo>
                    <a:pt x="376" y="1285"/>
                  </a:lnTo>
                  <a:lnTo>
                    <a:pt x="376" y="1229"/>
                  </a:lnTo>
                  <a:moveTo>
                    <a:pt x="457" y="1229"/>
                  </a:moveTo>
                  <a:lnTo>
                    <a:pt x="401" y="1229"/>
                  </a:lnTo>
                  <a:lnTo>
                    <a:pt x="401" y="1285"/>
                  </a:lnTo>
                  <a:lnTo>
                    <a:pt x="457" y="1285"/>
                  </a:lnTo>
                  <a:lnTo>
                    <a:pt x="457" y="1229"/>
                  </a:lnTo>
                  <a:moveTo>
                    <a:pt x="536" y="1229"/>
                  </a:moveTo>
                  <a:lnTo>
                    <a:pt x="481" y="1229"/>
                  </a:lnTo>
                  <a:lnTo>
                    <a:pt x="481" y="1285"/>
                  </a:lnTo>
                  <a:lnTo>
                    <a:pt x="536" y="1285"/>
                  </a:lnTo>
                  <a:lnTo>
                    <a:pt x="536" y="1229"/>
                  </a:lnTo>
                  <a:moveTo>
                    <a:pt x="617" y="1229"/>
                  </a:moveTo>
                  <a:lnTo>
                    <a:pt x="561" y="1229"/>
                  </a:lnTo>
                  <a:lnTo>
                    <a:pt x="561" y="1285"/>
                  </a:lnTo>
                  <a:lnTo>
                    <a:pt x="617" y="1285"/>
                  </a:lnTo>
                  <a:lnTo>
                    <a:pt x="617" y="1229"/>
                  </a:lnTo>
                  <a:moveTo>
                    <a:pt x="697" y="1229"/>
                  </a:moveTo>
                  <a:lnTo>
                    <a:pt x="641" y="1229"/>
                  </a:lnTo>
                  <a:lnTo>
                    <a:pt x="641" y="1285"/>
                  </a:lnTo>
                  <a:lnTo>
                    <a:pt x="697" y="1285"/>
                  </a:lnTo>
                  <a:lnTo>
                    <a:pt x="697" y="1229"/>
                  </a:lnTo>
                  <a:moveTo>
                    <a:pt x="777" y="1229"/>
                  </a:moveTo>
                  <a:lnTo>
                    <a:pt x="722" y="1229"/>
                  </a:lnTo>
                  <a:lnTo>
                    <a:pt x="722" y="1285"/>
                  </a:lnTo>
                  <a:lnTo>
                    <a:pt x="777" y="1285"/>
                  </a:lnTo>
                  <a:lnTo>
                    <a:pt x="777" y="1229"/>
                  </a:lnTo>
                  <a:moveTo>
                    <a:pt x="857" y="1229"/>
                  </a:moveTo>
                  <a:lnTo>
                    <a:pt x="801" y="1229"/>
                  </a:lnTo>
                  <a:lnTo>
                    <a:pt x="801" y="1285"/>
                  </a:lnTo>
                  <a:lnTo>
                    <a:pt x="857" y="1285"/>
                  </a:lnTo>
                  <a:lnTo>
                    <a:pt x="857" y="1229"/>
                  </a:lnTo>
                  <a:moveTo>
                    <a:pt x="938" y="1229"/>
                  </a:moveTo>
                  <a:lnTo>
                    <a:pt x="882" y="1229"/>
                  </a:lnTo>
                  <a:lnTo>
                    <a:pt x="882" y="1285"/>
                  </a:lnTo>
                  <a:lnTo>
                    <a:pt x="938" y="1285"/>
                  </a:lnTo>
                  <a:lnTo>
                    <a:pt x="938" y="1229"/>
                  </a:lnTo>
                  <a:moveTo>
                    <a:pt x="1018" y="1229"/>
                  </a:moveTo>
                  <a:lnTo>
                    <a:pt x="962" y="1229"/>
                  </a:lnTo>
                  <a:lnTo>
                    <a:pt x="962" y="1285"/>
                  </a:lnTo>
                  <a:lnTo>
                    <a:pt x="1018" y="1285"/>
                  </a:lnTo>
                  <a:lnTo>
                    <a:pt x="1018" y="1229"/>
                  </a:lnTo>
                  <a:moveTo>
                    <a:pt x="1098" y="1229"/>
                  </a:moveTo>
                  <a:lnTo>
                    <a:pt x="1042" y="1229"/>
                  </a:lnTo>
                  <a:lnTo>
                    <a:pt x="1042" y="1285"/>
                  </a:lnTo>
                  <a:lnTo>
                    <a:pt x="1098" y="1285"/>
                  </a:lnTo>
                  <a:lnTo>
                    <a:pt x="1098" y="1229"/>
                  </a:lnTo>
                  <a:moveTo>
                    <a:pt x="1178" y="1229"/>
                  </a:moveTo>
                  <a:lnTo>
                    <a:pt x="1122" y="1229"/>
                  </a:lnTo>
                  <a:lnTo>
                    <a:pt x="1122" y="1285"/>
                  </a:lnTo>
                  <a:lnTo>
                    <a:pt x="1178" y="1285"/>
                  </a:lnTo>
                  <a:lnTo>
                    <a:pt x="1178" y="1229"/>
                  </a:lnTo>
                  <a:moveTo>
                    <a:pt x="1258" y="1229"/>
                  </a:moveTo>
                  <a:lnTo>
                    <a:pt x="1203" y="1229"/>
                  </a:lnTo>
                  <a:lnTo>
                    <a:pt x="1203" y="1285"/>
                  </a:lnTo>
                  <a:lnTo>
                    <a:pt x="1258" y="1285"/>
                  </a:lnTo>
                  <a:lnTo>
                    <a:pt x="1258" y="1229"/>
                  </a:lnTo>
                  <a:moveTo>
                    <a:pt x="1339" y="1229"/>
                  </a:moveTo>
                  <a:lnTo>
                    <a:pt x="1282" y="1229"/>
                  </a:lnTo>
                  <a:lnTo>
                    <a:pt x="1282" y="1285"/>
                  </a:lnTo>
                  <a:lnTo>
                    <a:pt x="1339" y="1285"/>
                  </a:lnTo>
                  <a:lnTo>
                    <a:pt x="1339" y="1229"/>
                  </a:lnTo>
                  <a:moveTo>
                    <a:pt x="1418" y="1229"/>
                  </a:moveTo>
                  <a:lnTo>
                    <a:pt x="1363" y="1229"/>
                  </a:lnTo>
                  <a:lnTo>
                    <a:pt x="1363" y="1285"/>
                  </a:lnTo>
                  <a:lnTo>
                    <a:pt x="1418" y="1285"/>
                  </a:lnTo>
                  <a:lnTo>
                    <a:pt x="1418" y="1229"/>
                  </a:lnTo>
                  <a:moveTo>
                    <a:pt x="1499" y="1229"/>
                  </a:moveTo>
                  <a:lnTo>
                    <a:pt x="1443" y="1229"/>
                  </a:lnTo>
                  <a:lnTo>
                    <a:pt x="1443" y="1285"/>
                  </a:lnTo>
                  <a:lnTo>
                    <a:pt x="1499" y="1285"/>
                  </a:lnTo>
                  <a:lnTo>
                    <a:pt x="1499" y="1229"/>
                  </a:lnTo>
                  <a:moveTo>
                    <a:pt x="1579" y="1229"/>
                  </a:moveTo>
                  <a:lnTo>
                    <a:pt x="1523" y="1229"/>
                  </a:lnTo>
                  <a:lnTo>
                    <a:pt x="1523" y="1285"/>
                  </a:lnTo>
                  <a:lnTo>
                    <a:pt x="1579" y="1285"/>
                  </a:lnTo>
                  <a:lnTo>
                    <a:pt x="1579" y="1229"/>
                  </a:lnTo>
                  <a:moveTo>
                    <a:pt x="1659" y="1229"/>
                  </a:moveTo>
                  <a:lnTo>
                    <a:pt x="1604" y="1229"/>
                  </a:lnTo>
                  <a:lnTo>
                    <a:pt x="1604" y="1285"/>
                  </a:lnTo>
                  <a:lnTo>
                    <a:pt x="1659" y="1285"/>
                  </a:lnTo>
                  <a:lnTo>
                    <a:pt x="1659" y="1229"/>
                  </a:lnTo>
                  <a:moveTo>
                    <a:pt x="1739" y="1229"/>
                  </a:moveTo>
                  <a:lnTo>
                    <a:pt x="1684" y="1229"/>
                  </a:lnTo>
                  <a:lnTo>
                    <a:pt x="1684" y="1285"/>
                  </a:lnTo>
                  <a:lnTo>
                    <a:pt x="1739" y="1285"/>
                  </a:lnTo>
                  <a:lnTo>
                    <a:pt x="1739" y="1229"/>
                  </a:lnTo>
                  <a:moveTo>
                    <a:pt x="1820" y="1229"/>
                  </a:moveTo>
                  <a:lnTo>
                    <a:pt x="1764" y="1229"/>
                  </a:lnTo>
                  <a:lnTo>
                    <a:pt x="1764" y="1285"/>
                  </a:lnTo>
                  <a:lnTo>
                    <a:pt x="1820" y="1285"/>
                  </a:lnTo>
                  <a:lnTo>
                    <a:pt x="1820" y="1229"/>
                  </a:lnTo>
                  <a:moveTo>
                    <a:pt x="1899" y="1229"/>
                  </a:moveTo>
                  <a:lnTo>
                    <a:pt x="1844" y="1229"/>
                  </a:lnTo>
                  <a:lnTo>
                    <a:pt x="1844" y="1285"/>
                  </a:lnTo>
                  <a:lnTo>
                    <a:pt x="1899" y="1285"/>
                  </a:lnTo>
                  <a:lnTo>
                    <a:pt x="1899" y="1229"/>
                  </a:lnTo>
                  <a:moveTo>
                    <a:pt x="1980" y="1229"/>
                  </a:moveTo>
                  <a:lnTo>
                    <a:pt x="1925" y="1229"/>
                  </a:lnTo>
                  <a:lnTo>
                    <a:pt x="1925" y="1285"/>
                  </a:lnTo>
                  <a:lnTo>
                    <a:pt x="1980" y="1285"/>
                  </a:lnTo>
                  <a:lnTo>
                    <a:pt x="1980" y="1229"/>
                  </a:lnTo>
                  <a:moveTo>
                    <a:pt x="2060" y="1229"/>
                  </a:moveTo>
                  <a:lnTo>
                    <a:pt x="2004" y="1229"/>
                  </a:lnTo>
                  <a:lnTo>
                    <a:pt x="2004" y="1285"/>
                  </a:lnTo>
                  <a:lnTo>
                    <a:pt x="2060" y="1285"/>
                  </a:lnTo>
                  <a:lnTo>
                    <a:pt x="2060" y="1229"/>
                  </a:lnTo>
                  <a:moveTo>
                    <a:pt x="2140" y="1229"/>
                  </a:moveTo>
                  <a:lnTo>
                    <a:pt x="2085" y="1229"/>
                  </a:lnTo>
                  <a:lnTo>
                    <a:pt x="2085" y="1285"/>
                  </a:lnTo>
                  <a:lnTo>
                    <a:pt x="2140" y="1285"/>
                  </a:lnTo>
                  <a:lnTo>
                    <a:pt x="2140" y="1229"/>
                  </a:lnTo>
                  <a:moveTo>
                    <a:pt x="2220" y="1229"/>
                  </a:moveTo>
                  <a:lnTo>
                    <a:pt x="2165" y="1229"/>
                  </a:lnTo>
                  <a:lnTo>
                    <a:pt x="2165" y="1285"/>
                  </a:lnTo>
                  <a:lnTo>
                    <a:pt x="2220" y="1285"/>
                  </a:lnTo>
                  <a:lnTo>
                    <a:pt x="2220" y="1229"/>
                  </a:lnTo>
                  <a:moveTo>
                    <a:pt x="2301" y="1229"/>
                  </a:moveTo>
                  <a:lnTo>
                    <a:pt x="2245" y="1229"/>
                  </a:lnTo>
                  <a:lnTo>
                    <a:pt x="2245" y="1285"/>
                  </a:lnTo>
                  <a:lnTo>
                    <a:pt x="2301" y="1285"/>
                  </a:lnTo>
                  <a:lnTo>
                    <a:pt x="2301" y="1229"/>
                  </a:lnTo>
                  <a:moveTo>
                    <a:pt x="2541" y="1229"/>
                  </a:moveTo>
                  <a:lnTo>
                    <a:pt x="2485" y="1229"/>
                  </a:lnTo>
                  <a:lnTo>
                    <a:pt x="2485" y="1285"/>
                  </a:lnTo>
                  <a:lnTo>
                    <a:pt x="2541" y="1285"/>
                  </a:lnTo>
                  <a:lnTo>
                    <a:pt x="2541" y="1229"/>
                  </a:lnTo>
                  <a:moveTo>
                    <a:pt x="2621" y="1229"/>
                  </a:moveTo>
                  <a:lnTo>
                    <a:pt x="2566" y="1229"/>
                  </a:lnTo>
                  <a:lnTo>
                    <a:pt x="2566" y="1285"/>
                  </a:lnTo>
                  <a:lnTo>
                    <a:pt x="2621" y="1285"/>
                  </a:lnTo>
                  <a:lnTo>
                    <a:pt x="2621" y="1229"/>
                  </a:lnTo>
                  <a:moveTo>
                    <a:pt x="2701" y="1229"/>
                  </a:moveTo>
                  <a:lnTo>
                    <a:pt x="2646" y="1229"/>
                  </a:lnTo>
                  <a:lnTo>
                    <a:pt x="2646" y="1285"/>
                  </a:lnTo>
                  <a:lnTo>
                    <a:pt x="2701" y="1285"/>
                  </a:lnTo>
                  <a:lnTo>
                    <a:pt x="2701" y="1229"/>
                  </a:lnTo>
                  <a:moveTo>
                    <a:pt x="3342" y="1229"/>
                  </a:moveTo>
                  <a:lnTo>
                    <a:pt x="3287" y="1229"/>
                  </a:lnTo>
                  <a:lnTo>
                    <a:pt x="3287" y="1285"/>
                  </a:lnTo>
                  <a:lnTo>
                    <a:pt x="3342" y="1285"/>
                  </a:lnTo>
                  <a:lnTo>
                    <a:pt x="3342" y="1229"/>
                  </a:lnTo>
                  <a:moveTo>
                    <a:pt x="3423" y="1229"/>
                  </a:moveTo>
                  <a:lnTo>
                    <a:pt x="3367" y="1229"/>
                  </a:lnTo>
                  <a:lnTo>
                    <a:pt x="3367" y="1285"/>
                  </a:lnTo>
                  <a:lnTo>
                    <a:pt x="3423" y="1285"/>
                  </a:lnTo>
                  <a:lnTo>
                    <a:pt x="3423" y="1229"/>
                  </a:lnTo>
                  <a:moveTo>
                    <a:pt x="3823" y="1229"/>
                  </a:moveTo>
                  <a:lnTo>
                    <a:pt x="3768" y="1229"/>
                  </a:lnTo>
                  <a:lnTo>
                    <a:pt x="3768" y="1285"/>
                  </a:lnTo>
                  <a:lnTo>
                    <a:pt x="3823" y="1285"/>
                  </a:lnTo>
                  <a:lnTo>
                    <a:pt x="3823" y="1229"/>
                  </a:lnTo>
                  <a:moveTo>
                    <a:pt x="3904" y="1229"/>
                  </a:moveTo>
                  <a:lnTo>
                    <a:pt x="3848" y="1229"/>
                  </a:lnTo>
                  <a:lnTo>
                    <a:pt x="3848" y="1285"/>
                  </a:lnTo>
                  <a:lnTo>
                    <a:pt x="3904" y="1285"/>
                  </a:lnTo>
                  <a:lnTo>
                    <a:pt x="3904" y="1229"/>
                  </a:lnTo>
                  <a:moveTo>
                    <a:pt x="3984" y="1229"/>
                  </a:moveTo>
                  <a:lnTo>
                    <a:pt x="3928" y="1229"/>
                  </a:lnTo>
                  <a:lnTo>
                    <a:pt x="3928" y="1285"/>
                  </a:lnTo>
                  <a:lnTo>
                    <a:pt x="3984" y="1285"/>
                  </a:lnTo>
                  <a:lnTo>
                    <a:pt x="3984" y="1229"/>
                  </a:lnTo>
                  <a:moveTo>
                    <a:pt x="4064" y="1229"/>
                  </a:moveTo>
                  <a:lnTo>
                    <a:pt x="4009" y="1229"/>
                  </a:lnTo>
                  <a:lnTo>
                    <a:pt x="4009" y="1285"/>
                  </a:lnTo>
                  <a:lnTo>
                    <a:pt x="4064" y="1285"/>
                  </a:lnTo>
                  <a:lnTo>
                    <a:pt x="4064" y="1229"/>
                  </a:lnTo>
                  <a:moveTo>
                    <a:pt x="4144" y="1229"/>
                  </a:moveTo>
                  <a:lnTo>
                    <a:pt x="4088" y="1229"/>
                  </a:lnTo>
                  <a:lnTo>
                    <a:pt x="4088" y="1285"/>
                  </a:lnTo>
                  <a:lnTo>
                    <a:pt x="4144" y="1285"/>
                  </a:lnTo>
                  <a:lnTo>
                    <a:pt x="4144" y="1229"/>
                  </a:lnTo>
                  <a:moveTo>
                    <a:pt x="4225" y="1229"/>
                  </a:moveTo>
                  <a:lnTo>
                    <a:pt x="4169" y="1229"/>
                  </a:lnTo>
                  <a:lnTo>
                    <a:pt x="4169" y="1285"/>
                  </a:lnTo>
                  <a:lnTo>
                    <a:pt x="4225" y="1285"/>
                  </a:lnTo>
                  <a:lnTo>
                    <a:pt x="4225" y="1229"/>
                  </a:lnTo>
                  <a:moveTo>
                    <a:pt x="4304" y="1229"/>
                  </a:moveTo>
                  <a:lnTo>
                    <a:pt x="4249" y="1229"/>
                  </a:lnTo>
                  <a:lnTo>
                    <a:pt x="4249" y="1285"/>
                  </a:lnTo>
                  <a:lnTo>
                    <a:pt x="4304" y="1285"/>
                  </a:lnTo>
                  <a:lnTo>
                    <a:pt x="4304" y="1229"/>
                  </a:lnTo>
                  <a:moveTo>
                    <a:pt x="4385" y="1229"/>
                  </a:moveTo>
                  <a:lnTo>
                    <a:pt x="4329" y="1229"/>
                  </a:lnTo>
                  <a:lnTo>
                    <a:pt x="4329" y="1285"/>
                  </a:lnTo>
                  <a:lnTo>
                    <a:pt x="4385" y="1285"/>
                  </a:lnTo>
                  <a:lnTo>
                    <a:pt x="4385" y="1229"/>
                  </a:lnTo>
                  <a:moveTo>
                    <a:pt x="4465" y="1229"/>
                  </a:moveTo>
                  <a:lnTo>
                    <a:pt x="4409" y="1229"/>
                  </a:lnTo>
                  <a:lnTo>
                    <a:pt x="4409" y="1285"/>
                  </a:lnTo>
                  <a:lnTo>
                    <a:pt x="4465" y="1285"/>
                  </a:lnTo>
                  <a:lnTo>
                    <a:pt x="4465" y="1229"/>
                  </a:lnTo>
                  <a:moveTo>
                    <a:pt x="4785" y="1229"/>
                  </a:moveTo>
                  <a:lnTo>
                    <a:pt x="4730" y="1229"/>
                  </a:lnTo>
                  <a:lnTo>
                    <a:pt x="4730" y="1285"/>
                  </a:lnTo>
                  <a:lnTo>
                    <a:pt x="4785" y="1285"/>
                  </a:lnTo>
                  <a:lnTo>
                    <a:pt x="4785" y="1229"/>
                  </a:lnTo>
                  <a:moveTo>
                    <a:pt x="4945" y="1229"/>
                  </a:moveTo>
                  <a:lnTo>
                    <a:pt x="4890" y="1229"/>
                  </a:lnTo>
                  <a:lnTo>
                    <a:pt x="4890" y="1285"/>
                  </a:lnTo>
                  <a:lnTo>
                    <a:pt x="4945" y="1285"/>
                  </a:lnTo>
                  <a:lnTo>
                    <a:pt x="4945" y="1229"/>
                  </a:lnTo>
                  <a:moveTo>
                    <a:pt x="5026" y="1229"/>
                  </a:moveTo>
                  <a:lnTo>
                    <a:pt x="4971" y="1229"/>
                  </a:lnTo>
                  <a:lnTo>
                    <a:pt x="4971" y="1285"/>
                  </a:lnTo>
                  <a:lnTo>
                    <a:pt x="5026" y="1285"/>
                  </a:lnTo>
                  <a:lnTo>
                    <a:pt x="5026" y="1229"/>
                  </a:lnTo>
                  <a:moveTo>
                    <a:pt x="55" y="1140"/>
                  </a:moveTo>
                  <a:lnTo>
                    <a:pt x="0" y="1140"/>
                  </a:lnTo>
                  <a:lnTo>
                    <a:pt x="0" y="1196"/>
                  </a:lnTo>
                  <a:lnTo>
                    <a:pt x="55" y="1196"/>
                  </a:lnTo>
                  <a:lnTo>
                    <a:pt x="55" y="1140"/>
                  </a:lnTo>
                  <a:moveTo>
                    <a:pt x="136" y="1140"/>
                  </a:moveTo>
                  <a:lnTo>
                    <a:pt x="80" y="1140"/>
                  </a:lnTo>
                  <a:lnTo>
                    <a:pt x="80" y="1196"/>
                  </a:lnTo>
                  <a:lnTo>
                    <a:pt x="136" y="1196"/>
                  </a:lnTo>
                  <a:lnTo>
                    <a:pt x="136" y="1140"/>
                  </a:lnTo>
                  <a:moveTo>
                    <a:pt x="216" y="1140"/>
                  </a:moveTo>
                  <a:lnTo>
                    <a:pt x="160" y="1140"/>
                  </a:lnTo>
                  <a:lnTo>
                    <a:pt x="160" y="1196"/>
                  </a:lnTo>
                  <a:lnTo>
                    <a:pt x="216" y="1196"/>
                  </a:lnTo>
                  <a:lnTo>
                    <a:pt x="216" y="1140"/>
                  </a:lnTo>
                  <a:moveTo>
                    <a:pt x="296" y="1140"/>
                  </a:moveTo>
                  <a:lnTo>
                    <a:pt x="241" y="1140"/>
                  </a:lnTo>
                  <a:lnTo>
                    <a:pt x="241" y="1196"/>
                  </a:lnTo>
                  <a:lnTo>
                    <a:pt x="296" y="1196"/>
                  </a:lnTo>
                  <a:lnTo>
                    <a:pt x="296" y="1140"/>
                  </a:lnTo>
                  <a:moveTo>
                    <a:pt x="376" y="1140"/>
                  </a:moveTo>
                  <a:lnTo>
                    <a:pt x="320" y="1140"/>
                  </a:lnTo>
                  <a:lnTo>
                    <a:pt x="320" y="1196"/>
                  </a:lnTo>
                  <a:lnTo>
                    <a:pt x="376" y="1196"/>
                  </a:lnTo>
                  <a:lnTo>
                    <a:pt x="376" y="1140"/>
                  </a:lnTo>
                  <a:moveTo>
                    <a:pt x="457" y="1140"/>
                  </a:moveTo>
                  <a:lnTo>
                    <a:pt x="401" y="1140"/>
                  </a:lnTo>
                  <a:lnTo>
                    <a:pt x="401" y="1196"/>
                  </a:lnTo>
                  <a:lnTo>
                    <a:pt x="457" y="1196"/>
                  </a:lnTo>
                  <a:lnTo>
                    <a:pt x="457" y="1140"/>
                  </a:lnTo>
                  <a:moveTo>
                    <a:pt x="536" y="1140"/>
                  </a:moveTo>
                  <a:lnTo>
                    <a:pt x="481" y="1140"/>
                  </a:lnTo>
                  <a:lnTo>
                    <a:pt x="481" y="1196"/>
                  </a:lnTo>
                  <a:lnTo>
                    <a:pt x="536" y="1196"/>
                  </a:lnTo>
                  <a:lnTo>
                    <a:pt x="536" y="1140"/>
                  </a:lnTo>
                  <a:moveTo>
                    <a:pt x="617" y="1140"/>
                  </a:moveTo>
                  <a:lnTo>
                    <a:pt x="561" y="1140"/>
                  </a:lnTo>
                  <a:lnTo>
                    <a:pt x="561" y="1196"/>
                  </a:lnTo>
                  <a:lnTo>
                    <a:pt x="617" y="1196"/>
                  </a:lnTo>
                  <a:lnTo>
                    <a:pt x="617" y="1140"/>
                  </a:lnTo>
                  <a:moveTo>
                    <a:pt x="697" y="1140"/>
                  </a:moveTo>
                  <a:lnTo>
                    <a:pt x="641" y="1140"/>
                  </a:lnTo>
                  <a:lnTo>
                    <a:pt x="641" y="1196"/>
                  </a:lnTo>
                  <a:lnTo>
                    <a:pt x="697" y="1196"/>
                  </a:lnTo>
                  <a:lnTo>
                    <a:pt x="697" y="1140"/>
                  </a:lnTo>
                  <a:moveTo>
                    <a:pt x="777" y="1140"/>
                  </a:moveTo>
                  <a:lnTo>
                    <a:pt x="722" y="1140"/>
                  </a:lnTo>
                  <a:lnTo>
                    <a:pt x="722" y="1196"/>
                  </a:lnTo>
                  <a:lnTo>
                    <a:pt x="777" y="1196"/>
                  </a:lnTo>
                  <a:lnTo>
                    <a:pt x="777" y="1140"/>
                  </a:lnTo>
                  <a:moveTo>
                    <a:pt x="857" y="1140"/>
                  </a:moveTo>
                  <a:lnTo>
                    <a:pt x="801" y="1140"/>
                  </a:lnTo>
                  <a:lnTo>
                    <a:pt x="801" y="1196"/>
                  </a:lnTo>
                  <a:lnTo>
                    <a:pt x="857" y="1196"/>
                  </a:lnTo>
                  <a:lnTo>
                    <a:pt x="857" y="1140"/>
                  </a:lnTo>
                  <a:moveTo>
                    <a:pt x="938" y="1140"/>
                  </a:moveTo>
                  <a:lnTo>
                    <a:pt x="882" y="1140"/>
                  </a:lnTo>
                  <a:lnTo>
                    <a:pt x="882" y="1196"/>
                  </a:lnTo>
                  <a:lnTo>
                    <a:pt x="938" y="1196"/>
                  </a:lnTo>
                  <a:lnTo>
                    <a:pt x="938" y="1140"/>
                  </a:lnTo>
                  <a:moveTo>
                    <a:pt x="1018" y="1140"/>
                  </a:moveTo>
                  <a:lnTo>
                    <a:pt x="962" y="1140"/>
                  </a:lnTo>
                  <a:lnTo>
                    <a:pt x="962" y="1196"/>
                  </a:lnTo>
                  <a:lnTo>
                    <a:pt x="1018" y="1196"/>
                  </a:lnTo>
                  <a:lnTo>
                    <a:pt x="1018" y="1140"/>
                  </a:lnTo>
                  <a:moveTo>
                    <a:pt x="1098" y="1140"/>
                  </a:moveTo>
                  <a:lnTo>
                    <a:pt x="1042" y="1140"/>
                  </a:lnTo>
                  <a:lnTo>
                    <a:pt x="1042" y="1196"/>
                  </a:lnTo>
                  <a:lnTo>
                    <a:pt x="1098" y="1196"/>
                  </a:lnTo>
                  <a:lnTo>
                    <a:pt x="1098" y="1140"/>
                  </a:lnTo>
                  <a:moveTo>
                    <a:pt x="1178" y="1140"/>
                  </a:moveTo>
                  <a:lnTo>
                    <a:pt x="1122" y="1140"/>
                  </a:lnTo>
                  <a:lnTo>
                    <a:pt x="1122" y="1196"/>
                  </a:lnTo>
                  <a:lnTo>
                    <a:pt x="1178" y="1196"/>
                  </a:lnTo>
                  <a:lnTo>
                    <a:pt x="1178" y="1140"/>
                  </a:lnTo>
                  <a:moveTo>
                    <a:pt x="1258" y="1140"/>
                  </a:moveTo>
                  <a:lnTo>
                    <a:pt x="1203" y="1140"/>
                  </a:lnTo>
                  <a:lnTo>
                    <a:pt x="1203" y="1196"/>
                  </a:lnTo>
                  <a:lnTo>
                    <a:pt x="1258" y="1196"/>
                  </a:lnTo>
                  <a:lnTo>
                    <a:pt x="1258" y="1140"/>
                  </a:lnTo>
                  <a:moveTo>
                    <a:pt x="1339" y="1140"/>
                  </a:moveTo>
                  <a:lnTo>
                    <a:pt x="1282" y="1140"/>
                  </a:lnTo>
                  <a:lnTo>
                    <a:pt x="1282" y="1196"/>
                  </a:lnTo>
                  <a:lnTo>
                    <a:pt x="1339" y="1196"/>
                  </a:lnTo>
                  <a:lnTo>
                    <a:pt x="1339" y="1140"/>
                  </a:lnTo>
                  <a:moveTo>
                    <a:pt x="1418" y="1140"/>
                  </a:moveTo>
                  <a:lnTo>
                    <a:pt x="1363" y="1140"/>
                  </a:lnTo>
                  <a:lnTo>
                    <a:pt x="1363" y="1196"/>
                  </a:lnTo>
                  <a:lnTo>
                    <a:pt x="1418" y="1196"/>
                  </a:lnTo>
                  <a:lnTo>
                    <a:pt x="1418" y="1140"/>
                  </a:lnTo>
                  <a:moveTo>
                    <a:pt x="1499" y="1140"/>
                  </a:moveTo>
                  <a:lnTo>
                    <a:pt x="1443" y="1140"/>
                  </a:lnTo>
                  <a:lnTo>
                    <a:pt x="1443" y="1196"/>
                  </a:lnTo>
                  <a:lnTo>
                    <a:pt x="1499" y="1196"/>
                  </a:lnTo>
                  <a:lnTo>
                    <a:pt x="1499" y="1140"/>
                  </a:lnTo>
                  <a:moveTo>
                    <a:pt x="1579" y="1140"/>
                  </a:moveTo>
                  <a:lnTo>
                    <a:pt x="1523" y="1140"/>
                  </a:lnTo>
                  <a:lnTo>
                    <a:pt x="1523" y="1196"/>
                  </a:lnTo>
                  <a:lnTo>
                    <a:pt x="1579" y="1196"/>
                  </a:lnTo>
                  <a:lnTo>
                    <a:pt x="1579" y="1140"/>
                  </a:lnTo>
                  <a:moveTo>
                    <a:pt x="1659" y="1140"/>
                  </a:moveTo>
                  <a:lnTo>
                    <a:pt x="1604" y="1140"/>
                  </a:lnTo>
                  <a:lnTo>
                    <a:pt x="1604" y="1196"/>
                  </a:lnTo>
                  <a:lnTo>
                    <a:pt x="1659" y="1196"/>
                  </a:lnTo>
                  <a:lnTo>
                    <a:pt x="1659" y="1140"/>
                  </a:lnTo>
                  <a:moveTo>
                    <a:pt x="1739" y="1140"/>
                  </a:moveTo>
                  <a:lnTo>
                    <a:pt x="1684" y="1140"/>
                  </a:lnTo>
                  <a:lnTo>
                    <a:pt x="1684" y="1196"/>
                  </a:lnTo>
                  <a:lnTo>
                    <a:pt x="1739" y="1196"/>
                  </a:lnTo>
                  <a:lnTo>
                    <a:pt x="1739" y="1140"/>
                  </a:lnTo>
                  <a:moveTo>
                    <a:pt x="1820" y="1140"/>
                  </a:moveTo>
                  <a:lnTo>
                    <a:pt x="1764" y="1140"/>
                  </a:lnTo>
                  <a:lnTo>
                    <a:pt x="1764" y="1196"/>
                  </a:lnTo>
                  <a:lnTo>
                    <a:pt x="1820" y="1196"/>
                  </a:lnTo>
                  <a:lnTo>
                    <a:pt x="1820" y="1140"/>
                  </a:lnTo>
                  <a:moveTo>
                    <a:pt x="1899" y="1140"/>
                  </a:moveTo>
                  <a:lnTo>
                    <a:pt x="1844" y="1140"/>
                  </a:lnTo>
                  <a:lnTo>
                    <a:pt x="1844" y="1196"/>
                  </a:lnTo>
                  <a:lnTo>
                    <a:pt x="1899" y="1196"/>
                  </a:lnTo>
                  <a:lnTo>
                    <a:pt x="1899" y="1140"/>
                  </a:lnTo>
                  <a:moveTo>
                    <a:pt x="1980" y="1140"/>
                  </a:moveTo>
                  <a:lnTo>
                    <a:pt x="1925" y="1140"/>
                  </a:lnTo>
                  <a:lnTo>
                    <a:pt x="1925" y="1196"/>
                  </a:lnTo>
                  <a:lnTo>
                    <a:pt x="1980" y="1196"/>
                  </a:lnTo>
                  <a:lnTo>
                    <a:pt x="1980" y="1140"/>
                  </a:lnTo>
                  <a:moveTo>
                    <a:pt x="2060" y="1140"/>
                  </a:moveTo>
                  <a:lnTo>
                    <a:pt x="2004" y="1140"/>
                  </a:lnTo>
                  <a:lnTo>
                    <a:pt x="2004" y="1196"/>
                  </a:lnTo>
                  <a:lnTo>
                    <a:pt x="2060" y="1196"/>
                  </a:lnTo>
                  <a:lnTo>
                    <a:pt x="2060" y="1140"/>
                  </a:lnTo>
                  <a:moveTo>
                    <a:pt x="2140" y="1140"/>
                  </a:moveTo>
                  <a:lnTo>
                    <a:pt x="2085" y="1140"/>
                  </a:lnTo>
                  <a:lnTo>
                    <a:pt x="2085" y="1196"/>
                  </a:lnTo>
                  <a:lnTo>
                    <a:pt x="2140" y="1196"/>
                  </a:lnTo>
                  <a:lnTo>
                    <a:pt x="2140" y="1140"/>
                  </a:lnTo>
                  <a:moveTo>
                    <a:pt x="2220" y="1140"/>
                  </a:moveTo>
                  <a:lnTo>
                    <a:pt x="2165" y="1140"/>
                  </a:lnTo>
                  <a:lnTo>
                    <a:pt x="2165" y="1196"/>
                  </a:lnTo>
                  <a:lnTo>
                    <a:pt x="2220" y="1196"/>
                  </a:lnTo>
                  <a:lnTo>
                    <a:pt x="2220" y="1140"/>
                  </a:lnTo>
                  <a:moveTo>
                    <a:pt x="2541" y="1140"/>
                  </a:moveTo>
                  <a:lnTo>
                    <a:pt x="2485" y="1140"/>
                  </a:lnTo>
                  <a:lnTo>
                    <a:pt x="2485" y="1196"/>
                  </a:lnTo>
                  <a:lnTo>
                    <a:pt x="2541" y="1196"/>
                  </a:lnTo>
                  <a:lnTo>
                    <a:pt x="2541" y="1140"/>
                  </a:lnTo>
                  <a:moveTo>
                    <a:pt x="2621" y="1140"/>
                  </a:moveTo>
                  <a:lnTo>
                    <a:pt x="2566" y="1140"/>
                  </a:lnTo>
                  <a:lnTo>
                    <a:pt x="2566" y="1196"/>
                  </a:lnTo>
                  <a:lnTo>
                    <a:pt x="2621" y="1196"/>
                  </a:lnTo>
                  <a:lnTo>
                    <a:pt x="2621" y="1140"/>
                  </a:lnTo>
                  <a:moveTo>
                    <a:pt x="2701" y="1140"/>
                  </a:moveTo>
                  <a:lnTo>
                    <a:pt x="2646" y="1140"/>
                  </a:lnTo>
                  <a:lnTo>
                    <a:pt x="2646" y="1196"/>
                  </a:lnTo>
                  <a:lnTo>
                    <a:pt x="2701" y="1196"/>
                  </a:lnTo>
                  <a:lnTo>
                    <a:pt x="2701" y="1140"/>
                  </a:lnTo>
                  <a:moveTo>
                    <a:pt x="3263" y="1140"/>
                  </a:moveTo>
                  <a:lnTo>
                    <a:pt x="3207" y="1140"/>
                  </a:lnTo>
                  <a:lnTo>
                    <a:pt x="3207" y="1196"/>
                  </a:lnTo>
                  <a:lnTo>
                    <a:pt x="3263" y="1196"/>
                  </a:lnTo>
                  <a:lnTo>
                    <a:pt x="3263" y="1140"/>
                  </a:lnTo>
                  <a:moveTo>
                    <a:pt x="3342" y="1140"/>
                  </a:moveTo>
                  <a:lnTo>
                    <a:pt x="3287" y="1140"/>
                  </a:lnTo>
                  <a:lnTo>
                    <a:pt x="3287" y="1196"/>
                  </a:lnTo>
                  <a:lnTo>
                    <a:pt x="3342" y="1196"/>
                  </a:lnTo>
                  <a:lnTo>
                    <a:pt x="3342" y="1140"/>
                  </a:lnTo>
                  <a:moveTo>
                    <a:pt x="3423" y="1140"/>
                  </a:moveTo>
                  <a:lnTo>
                    <a:pt x="3367" y="1140"/>
                  </a:lnTo>
                  <a:lnTo>
                    <a:pt x="3367" y="1196"/>
                  </a:lnTo>
                  <a:lnTo>
                    <a:pt x="3423" y="1196"/>
                  </a:lnTo>
                  <a:lnTo>
                    <a:pt x="3423" y="1140"/>
                  </a:lnTo>
                  <a:moveTo>
                    <a:pt x="3503" y="1140"/>
                  </a:moveTo>
                  <a:lnTo>
                    <a:pt x="3447" y="1140"/>
                  </a:lnTo>
                  <a:lnTo>
                    <a:pt x="3447" y="1196"/>
                  </a:lnTo>
                  <a:lnTo>
                    <a:pt x="3503" y="1196"/>
                  </a:lnTo>
                  <a:lnTo>
                    <a:pt x="3503" y="1140"/>
                  </a:lnTo>
                  <a:moveTo>
                    <a:pt x="3583" y="1140"/>
                  </a:moveTo>
                  <a:lnTo>
                    <a:pt x="3528" y="1140"/>
                  </a:lnTo>
                  <a:lnTo>
                    <a:pt x="3528" y="1196"/>
                  </a:lnTo>
                  <a:lnTo>
                    <a:pt x="3583" y="1196"/>
                  </a:lnTo>
                  <a:lnTo>
                    <a:pt x="3583" y="1140"/>
                  </a:lnTo>
                  <a:moveTo>
                    <a:pt x="3663" y="1140"/>
                  </a:moveTo>
                  <a:lnTo>
                    <a:pt x="3607" y="1140"/>
                  </a:lnTo>
                  <a:lnTo>
                    <a:pt x="3607" y="1196"/>
                  </a:lnTo>
                  <a:lnTo>
                    <a:pt x="3663" y="1196"/>
                  </a:lnTo>
                  <a:lnTo>
                    <a:pt x="3663" y="1140"/>
                  </a:lnTo>
                  <a:moveTo>
                    <a:pt x="3744" y="1140"/>
                  </a:moveTo>
                  <a:lnTo>
                    <a:pt x="3688" y="1140"/>
                  </a:lnTo>
                  <a:lnTo>
                    <a:pt x="3688" y="1196"/>
                  </a:lnTo>
                  <a:lnTo>
                    <a:pt x="3744" y="1196"/>
                  </a:lnTo>
                  <a:lnTo>
                    <a:pt x="3744" y="1140"/>
                  </a:lnTo>
                  <a:moveTo>
                    <a:pt x="3823" y="1140"/>
                  </a:moveTo>
                  <a:lnTo>
                    <a:pt x="3768" y="1140"/>
                  </a:lnTo>
                  <a:lnTo>
                    <a:pt x="3768" y="1196"/>
                  </a:lnTo>
                  <a:lnTo>
                    <a:pt x="3823" y="1196"/>
                  </a:lnTo>
                  <a:lnTo>
                    <a:pt x="3823" y="1140"/>
                  </a:lnTo>
                  <a:moveTo>
                    <a:pt x="3904" y="1140"/>
                  </a:moveTo>
                  <a:lnTo>
                    <a:pt x="3848" y="1140"/>
                  </a:lnTo>
                  <a:lnTo>
                    <a:pt x="3848" y="1196"/>
                  </a:lnTo>
                  <a:lnTo>
                    <a:pt x="3904" y="1196"/>
                  </a:lnTo>
                  <a:lnTo>
                    <a:pt x="3904" y="1140"/>
                  </a:lnTo>
                  <a:moveTo>
                    <a:pt x="3984" y="1140"/>
                  </a:moveTo>
                  <a:lnTo>
                    <a:pt x="3928" y="1140"/>
                  </a:lnTo>
                  <a:lnTo>
                    <a:pt x="3928" y="1196"/>
                  </a:lnTo>
                  <a:lnTo>
                    <a:pt x="3984" y="1196"/>
                  </a:lnTo>
                  <a:lnTo>
                    <a:pt x="3984" y="1140"/>
                  </a:lnTo>
                  <a:moveTo>
                    <a:pt x="4064" y="1140"/>
                  </a:moveTo>
                  <a:lnTo>
                    <a:pt x="4009" y="1140"/>
                  </a:lnTo>
                  <a:lnTo>
                    <a:pt x="4009" y="1196"/>
                  </a:lnTo>
                  <a:lnTo>
                    <a:pt x="4064" y="1196"/>
                  </a:lnTo>
                  <a:lnTo>
                    <a:pt x="4064" y="1140"/>
                  </a:lnTo>
                  <a:moveTo>
                    <a:pt x="4144" y="1140"/>
                  </a:moveTo>
                  <a:lnTo>
                    <a:pt x="4088" y="1140"/>
                  </a:lnTo>
                  <a:lnTo>
                    <a:pt x="4088" y="1196"/>
                  </a:lnTo>
                  <a:lnTo>
                    <a:pt x="4144" y="1196"/>
                  </a:lnTo>
                  <a:lnTo>
                    <a:pt x="4144" y="1140"/>
                  </a:lnTo>
                  <a:moveTo>
                    <a:pt x="4225" y="1140"/>
                  </a:moveTo>
                  <a:lnTo>
                    <a:pt x="4169" y="1140"/>
                  </a:lnTo>
                  <a:lnTo>
                    <a:pt x="4169" y="1196"/>
                  </a:lnTo>
                  <a:lnTo>
                    <a:pt x="4225" y="1196"/>
                  </a:lnTo>
                  <a:lnTo>
                    <a:pt x="4225" y="1140"/>
                  </a:lnTo>
                  <a:moveTo>
                    <a:pt x="4304" y="1140"/>
                  </a:moveTo>
                  <a:lnTo>
                    <a:pt x="4249" y="1140"/>
                  </a:lnTo>
                  <a:lnTo>
                    <a:pt x="4249" y="1196"/>
                  </a:lnTo>
                  <a:lnTo>
                    <a:pt x="4304" y="1196"/>
                  </a:lnTo>
                  <a:lnTo>
                    <a:pt x="4304" y="1140"/>
                  </a:lnTo>
                  <a:moveTo>
                    <a:pt x="4385" y="1140"/>
                  </a:moveTo>
                  <a:lnTo>
                    <a:pt x="4329" y="1140"/>
                  </a:lnTo>
                  <a:lnTo>
                    <a:pt x="4329" y="1196"/>
                  </a:lnTo>
                  <a:lnTo>
                    <a:pt x="4385" y="1196"/>
                  </a:lnTo>
                  <a:lnTo>
                    <a:pt x="4385" y="1140"/>
                  </a:lnTo>
                  <a:moveTo>
                    <a:pt x="4465" y="1140"/>
                  </a:moveTo>
                  <a:lnTo>
                    <a:pt x="4409" y="1140"/>
                  </a:lnTo>
                  <a:lnTo>
                    <a:pt x="4409" y="1196"/>
                  </a:lnTo>
                  <a:lnTo>
                    <a:pt x="4465" y="1196"/>
                  </a:lnTo>
                  <a:lnTo>
                    <a:pt x="4465" y="1140"/>
                  </a:lnTo>
                  <a:moveTo>
                    <a:pt x="4545" y="1140"/>
                  </a:moveTo>
                  <a:lnTo>
                    <a:pt x="4490" y="1140"/>
                  </a:lnTo>
                  <a:lnTo>
                    <a:pt x="4490" y="1196"/>
                  </a:lnTo>
                  <a:lnTo>
                    <a:pt x="4545" y="1196"/>
                  </a:lnTo>
                  <a:lnTo>
                    <a:pt x="4545" y="1140"/>
                  </a:lnTo>
                  <a:moveTo>
                    <a:pt x="4625" y="1140"/>
                  </a:moveTo>
                  <a:lnTo>
                    <a:pt x="4569" y="1140"/>
                  </a:lnTo>
                  <a:lnTo>
                    <a:pt x="4569" y="1196"/>
                  </a:lnTo>
                  <a:lnTo>
                    <a:pt x="4625" y="1196"/>
                  </a:lnTo>
                  <a:lnTo>
                    <a:pt x="4625" y="1140"/>
                  </a:lnTo>
                  <a:moveTo>
                    <a:pt x="4705" y="1140"/>
                  </a:moveTo>
                  <a:lnTo>
                    <a:pt x="4650" y="1140"/>
                  </a:lnTo>
                  <a:lnTo>
                    <a:pt x="4650" y="1196"/>
                  </a:lnTo>
                  <a:lnTo>
                    <a:pt x="4705" y="1196"/>
                  </a:lnTo>
                  <a:lnTo>
                    <a:pt x="4705" y="1140"/>
                  </a:lnTo>
                  <a:moveTo>
                    <a:pt x="4945" y="1140"/>
                  </a:moveTo>
                  <a:lnTo>
                    <a:pt x="4890" y="1140"/>
                  </a:lnTo>
                  <a:lnTo>
                    <a:pt x="4890" y="1196"/>
                  </a:lnTo>
                  <a:lnTo>
                    <a:pt x="4945" y="1196"/>
                  </a:lnTo>
                  <a:lnTo>
                    <a:pt x="4945" y="1140"/>
                  </a:lnTo>
                  <a:moveTo>
                    <a:pt x="5026" y="1140"/>
                  </a:moveTo>
                  <a:lnTo>
                    <a:pt x="4971" y="1140"/>
                  </a:lnTo>
                  <a:lnTo>
                    <a:pt x="4971" y="1196"/>
                  </a:lnTo>
                  <a:lnTo>
                    <a:pt x="5026" y="1196"/>
                  </a:lnTo>
                  <a:lnTo>
                    <a:pt x="5026" y="1140"/>
                  </a:lnTo>
                  <a:moveTo>
                    <a:pt x="5106" y="1140"/>
                  </a:moveTo>
                  <a:lnTo>
                    <a:pt x="5050" y="1140"/>
                  </a:lnTo>
                  <a:lnTo>
                    <a:pt x="5050" y="1196"/>
                  </a:lnTo>
                  <a:lnTo>
                    <a:pt x="5106" y="1196"/>
                  </a:lnTo>
                  <a:lnTo>
                    <a:pt x="5106" y="1140"/>
                  </a:lnTo>
                  <a:moveTo>
                    <a:pt x="5347" y="1140"/>
                  </a:moveTo>
                  <a:lnTo>
                    <a:pt x="5291" y="1140"/>
                  </a:lnTo>
                  <a:lnTo>
                    <a:pt x="5291" y="1196"/>
                  </a:lnTo>
                  <a:lnTo>
                    <a:pt x="5347" y="1196"/>
                  </a:lnTo>
                  <a:lnTo>
                    <a:pt x="5347" y="1140"/>
                  </a:lnTo>
                  <a:moveTo>
                    <a:pt x="5426" y="1140"/>
                  </a:moveTo>
                  <a:lnTo>
                    <a:pt x="5371" y="1140"/>
                  </a:lnTo>
                  <a:lnTo>
                    <a:pt x="5371" y="1196"/>
                  </a:lnTo>
                  <a:lnTo>
                    <a:pt x="5426" y="1196"/>
                  </a:lnTo>
                  <a:lnTo>
                    <a:pt x="5426" y="1140"/>
                  </a:lnTo>
                  <a:moveTo>
                    <a:pt x="55" y="1051"/>
                  </a:moveTo>
                  <a:lnTo>
                    <a:pt x="0" y="1051"/>
                  </a:lnTo>
                  <a:lnTo>
                    <a:pt x="0" y="1108"/>
                  </a:lnTo>
                  <a:lnTo>
                    <a:pt x="55" y="1108"/>
                  </a:lnTo>
                  <a:lnTo>
                    <a:pt x="55" y="1051"/>
                  </a:lnTo>
                  <a:moveTo>
                    <a:pt x="136" y="1051"/>
                  </a:moveTo>
                  <a:lnTo>
                    <a:pt x="80" y="1051"/>
                  </a:lnTo>
                  <a:lnTo>
                    <a:pt x="80" y="1108"/>
                  </a:lnTo>
                  <a:lnTo>
                    <a:pt x="136" y="1108"/>
                  </a:lnTo>
                  <a:lnTo>
                    <a:pt x="136" y="1051"/>
                  </a:lnTo>
                  <a:moveTo>
                    <a:pt x="216" y="1051"/>
                  </a:moveTo>
                  <a:lnTo>
                    <a:pt x="160" y="1051"/>
                  </a:lnTo>
                  <a:lnTo>
                    <a:pt x="160" y="1108"/>
                  </a:lnTo>
                  <a:lnTo>
                    <a:pt x="216" y="1108"/>
                  </a:lnTo>
                  <a:lnTo>
                    <a:pt x="216" y="1051"/>
                  </a:lnTo>
                  <a:moveTo>
                    <a:pt x="296" y="1051"/>
                  </a:moveTo>
                  <a:lnTo>
                    <a:pt x="241" y="1051"/>
                  </a:lnTo>
                  <a:lnTo>
                    <a:pt x="241" y="1108"/>
                  </a:lnTo>
                  <a:lnTo>
                    <a:pt x="296" y="1108"/>
                  </a:lnTo>
                  <a:lnTo>
                    <a:pt x="296" y="1051"/>
                  </a:lnTo>
                  <a:moveTo>
                    <a:pt x="376" y="1051"/>
                  </a:moveTo>
                  <a:lnTo>
                    <a:pt x="320" y="1051"/>
                  </a:lnTo>
                  <a:lnTo>
                    <a:pt x="320" y="1108"/>
                  </a:lnTo>
                  <a:lnTo>
                    <a:pt x="376" y="1108"/>
                  </a:lnTo>
                  <a:lnTo>
                    <a:pt x="376" y="1051"/>
                  </a:lnTo>
                  <a:moveTo>
                    <a:pt x="457" y="1051"/>
                  </a:moveTo>
                  <a:lnTo>
                    <a:pt x="401" y="1051"/>
                  </a:lnTo>
                  <a:lnTo>
                    <a:pt x="401" y="1108"/>
                  </a:lnTo>
                  <a:lnTo>
                    <a:pt x="457" y="1108"/>
                  </a:lnTo>
                  <a:lnTo>
                    <a:pt x="457" y="1051"/>
                  </a:lnTo>
                  <a:moveTo>
                    <a:pt x="536" y="1051"/>
                  </a:moveTo>
                  <a:lnTo>
                    <a:pt x="481" y="1051"/>
                  </a:lnTo>
                  <a:lnTo>
                    <a:pt x="481" y="1108"/>
                  </a:lnTo>
                  <a:lnTo>
                    <a:pt x="536" y="1108"/>
                  </a:lnTo>
                  <a:lnTo>
                    <a:pt x="536" y="1051"/>
                  </a:lnTo>
                  <a:moveTo>
                    <a:pt x="617" y="1051"/>
                  </a:moveTo>
                  <a:lnTo>
                    <a:pt x="561" y="1051"/>
                  </a:lnTo>
                  <a:lnTo>
                    <a:pt x="561" y="1108"/>
                  </a:lnTo>
                  <a:lnTo>
                    <a:pt x="617" y="1108"/>
                  </a:lnTo>
                  <a:lnTo>
                    <a:pt x="617" y="1051"/>
                  </a:lnTo>
                  <a:moveTo>
                    <a:pt x="697" y="1051"/>
                  </a:moveTo>
                  <a:lnTo>
                    <a:pt x="641" y="1051"/>
                  </a:lnTo>
                  <a:lnTo>
                    <a:pt x="641" y="1108"/>
                  </a:lnTo>
                  <a:lnTo>
                    <a:pt x="697" y="1108"/>
                  </a:lnTo>
                  <a:lnTo>
                    <a:pt x="697" y="1051"/>
                  </a:lnTo>
                  <a:moveTo>
                    <a:pt x="777" y="1051"/>
                  </a:moveTo>
                  <a:lnTo>
                    <a:pt x="722" y="1051"/>
                  </a:lnTo>
                  <a:lnTo>
                    <a:pt x="722" y="1108"/>
                  </a:lnTo>
                  <a:lnTo>
                    <a:pt x="777" y="1108"/>
                  </a:lnTo>
                  <a:lnTo>
                    <a:pt x="777" y="1051"/>
                  </a:lnTo>
                  <a:moveTo>
                    <a:pt x="857" y="1051"/>
                  </a:moveTo>
                  <a:lnTo>
                    <a:pt x="801" y="1051"/>
                  </a:lnTo>
                  <a:lnTo>
                    <a:pt x="801" y="1108"/>
                  </a:lnTo>
                  <a:lnTo>
                    <a:pt x="857" y="1108"/>
                  </a:lnTo>
                  <a:lnTo>
                    <a:pt x="857" y="1051"/>
                  </a:lnTo>
                  <a:moveTo>
                    <a:pt x="938" y="1051"/>
                  </a:moveTo>
                  <a:lnTo>
                    <a:pt x="882" y="1051"/>
                  </a:lnTo>
                  <a:lnTo>
                    <a:pt x="882" y="1108"/>
                  </a:lnTo>
                  <a:lnTo>
                    <a:pt x="938" y="1108"/>
                  </a:lnTo>
                  <a:lnTo>
                    <a:pt x="938" y="1051"/>
                  </a:lnTo>
                  <a:moveTo>
                    <a:pt x="1018" y="1051"/>
                  </a:moveTo>
                  <a:lnTo>
                    <a:pt x="962" y="1051"/>
                  </a:lnTo>
                  <a:lnTo>
                    <a:pt x="962" y="1108"/>
                  </a:lnTo>
                  <a:lnTo>
                    <a:pt x="1018" y="1108"/>
                  </a:lnTo>
                  <a:lnTo>
                    <a:pt x="1018" y="1051"/>
                  </a:lnTo>
                  <a:moveTo>
                    <a:pt x="1098" y="1051"/>
                  </a:moveTo>
                  <a:lnTo>
                    <a:pt x="1042" y="1051"/>
                  </a:lnTo>
                  <a:lnTo>
                    <a:pt x="1042" y="1108"/>
                  </a:lnTo>
                  <a:lnTo>
                    <a:pt x="1098" y="1108"/>
                  </a:lnTo>
                  <a:lnTo>
                    <a:pt x="1098" y="1051"/>
                  </a:lnTo>
                  <a:moveTo>
                    <a:pt x="1178" y="1051"/>
                  </a:moveTo>
                  <a:lnTo>
                    <a:pt x="1122" y="1051"/>
                  </a:lnTo>
                  <a:lnTo>
                    <a:pt x="1122" y="1108"/>
                  </a:lnTo>
                  <a:lnTo>
                    <a:pt x="1178" y="1108"/>
                  </a:lnTo>
                  <a:lnTo>
                    <a:pt x="1178" y="1051"/>
                  </a:lnTo>
                  <a:moveTo>
                    <a:pt x="1258" y="1051"/>
                  </a:moveTo>
                  <a:lnTo>
                    <a:pt x="1203" y="1051"/>
                  </a:lnTo>
                  <a:lnTo>
                    <a:pt x="1203" y="1108"/>
                  </a:lnTo>
                  <a:lnTo>
                    <a:pt x="1258" y="1108"/>
                  </a:lnTo>
                  <a:lnTo>
                    <a:pt x="1258" y="1051"/>
                  </a:lnTo>
                  <a:moveTo>
                    <a:pt x="1339" y="1051"/>
                  </a:moveTo>
                  <a:lnTo>
                    <a:pt x="1282" y="1051"/>
                  </a:lnTo>
                  <a:lnTo>
                    <a:pt x="1282" y="1108"/>
                  </a:lnTo>
                  <a:lnTo>
                    <a:pt x="1339" y="1108"/>
                  </a:lnTo>
                  <a:lnTo>
                    <a:pt x="1339" y="1051"/>
                  </a:lnTo>
                  <a:moveTo>
                    <a:pt x="1418" y="1051"/>
                  </a:moveTo>
                  <a:lnTo>
                    <a:pt x="1363" y="1051"/>
                  </a:lnTo>
                  <a:lnTo>
                    <a:pt x="1363" y="1108"/>
                  </a:lnTo>
                  <a:lnTo>
                    <a:pt x="1418" y="1108"/>
                  </a:lnTo>
                  <a:lnTo>
                    <a:pt x="1418" y="1051"/>
                  </a:lnTo>
                  <a:moveTo>
                    <a:pt x="1499" y="1051"/>
                  </a:moveTo>
                  <a:lnTo>
                    <a:pt x="1443" y="1051"/>
                  </a:lnTo>
                  <a:lnTo>
                    <a:pt x="1443" y="1108"/>
                  </a:lnTo>
                  <a:lnTo>
                    <a:pt x="1499" y="1108"/>
                  </a:lnTo>
                  <a:lnTo>
                    <a:pt x="1499" y="1051"/>
                  </a:lnTo>
                  <a:moveTo>
                    <a:pt x="1579" y="1051"/>
                  </a:moveTo>
                  <a:lnTo>
                    <a:pt x="1523" y="1051"/>
                  </a:lnTo>
                  <a:lnTo>
                    <a:pt x="1523" y="1108"/>
                  </a:lnTo>
                  <a:lnTo>
                    <a:pt x="1579" y="1108"/>
                  </a:lnTo>
                  <a:lnTo>
                    <a:pt x="1579" y="1051"/>
                  </a:lnTo>
                  <a:moveTo>
                    <a:pt x="1659" y="1051"/>
                  </a:moveTo>
                  <a:lnTo>
                    <a:pt x="1604" y="1051"/>
                  </a:lnTo>
                  <a:lnTo>
                    <a:pt x="1604" y="1108"/>
                  </a:lnTo>
                  <a:lnTo>
                    <a:pt x="1659" y="1108"/>
                  </a:lnTo>
                  <a:lnTo>
                    <a:pt x="1659" y="1051"/>
                  </a:lnTo>
                  <a:moveTo>
                    <a:pt x="1739" y="1051"/>
                  </a:moveTo>
                  <a:lnTo>
                    <a:pt x="1684" y="1051"/>
                  </a:lnTo>
                  <a:lnTo>
                    <a:pt x="1684" y="1108"/>
                  </a:lnTo>
                  <a:lnTo>
                    <a:pt x="1739" y="1108"/>
                  </a:lnTo>
                  <a:lnTo>
                    <a:pt x="1739" y="1051"/>
                  </a:lnTo>
                  <a:moveTo>
                    <a:pt x="1820" y="1051"/>
                  </a:moveTo>
                  <a:lnTo>
                    <a:pt x="1764" y="1051"/>
                  </a:lnTo>
                  <a:lnTo>
                    <a:pt x="1764" y="1108"/>
                  </a:lnTo>
                  <a:lnTo>
                    <a:pt x="1820" y="1108"/>
                  </a:lnTo>
                  <a:lnTo>
                    <a:pt x="1820" y="1051"/>
                  </a:lnTo>
                  <a:moveTo>
                    <a:pt x="1899" y="1051"/>
                  </a:moveTo>
                  <a:lnTo>
                    <a:pt x="1844" y="1051"/>
                  </a:lnTo>
                  <a:lnTo>
                    <a:pt x="1844" y="1108"/>
                  </a:lnTo>
                  <a:lnTo>
                    <a:pt x="1899" y="1108"/>
                  </a:lnTo>
                  <a:lnTo>
                    <a:pt x="1899" y="1051"/>
                  </a:lnTo>
                  <a:moveTo>
                    <a:pt x="1980" y="1051"/>
                  </a:moveTo>
                  <a:lnTo>
                    <a:pt x="1925" y="1051"/>
                  </a:lnTo>
                  <a:lnTo>
                    <a:pt x="1925" y="1108"/>
                  </a:lnTo>
                  <a:lnTo>
                    <a:pt x="1980" y="1108"/>
                  </a:lnTo>
                  <a:lnTo>
                    <a:pt x="1980" y="1051"/>
                  </a:lnTo>
                  <a:moveTo>
                    <a:pt x="2060" y="1051"/>
                  </a:moveTo>
                  <a:lnTo>
                    <a:pt x="2004" y="1051"/>
                  </a:lnTo>
                  <a:lnTo>
                    <a:pt x="2004" y="1108"/>
                  </a:lnTo>
                  <a:lnTo>
                    <a:pt x="2060" y="1108"/>
                  </a:lnTo>
                  <a:lnTo>
                    <a:pt x="2060" y="1051"/>
                  </a:lnTo>
                  <a:moveTo>
                    <a:pt x="2140" y="1051"/>
                  </a:moveTo>
                  <a:lnTo>
                    <a:pt x="2085" y="1051"/>
                  </a:lnTo>
                  <a:lnTo>
                    <a:pt x="2085" y="1108"/>
                  </a:lnTo>
                  <a:lnTo>
                    <a:pt x="2140" y="1108"/>
                  </a:lnTo>
                  <a:lnTo>
                    <a:pt x="2140" y="1051"/>
                  </a:lnTo>
                  <a:moveTo>
                    <a:pt x="2220" y="1051"/>
                  </a:moveTo>
                  <a:lnTo>
                    <a:pt x="2165" y="1051"/>
                  </a:lnTo>
                  <a:lnTo>
                    <a:pt x="2165" y="1108"/>
                  </a:lnTo>
                  <a:lnTo>
                    <a:pt x="2220" y="1108"/>
                  </a:lnTo>
                  <a:lnTo>
                    <a:pt x="2220" y="1051"/>
                  </a:lnTo>
                  <a:moveTo>
                    <a:pt x="2301" y="1051"/>
                  </a:moveTo>
                  <a:lnTo>
                    <a:pt x="2245" y="1051"/>
                  </a:lnTo>
                  <a:lnTo>
                    <a:pt x="2245" y="1108"/>
                  </a:lnTo>
                  <a:lnTo>
                    <a:pt x="2301" y="1108"/>
                  </a:lnTo>
                  <a:lnTo>
                    <a:pt x="2301" y="1051"/>
                  </a:lnTo>
                  <a:moveTo>
                    <a:pt x="2380" y="1051"/>
                  </a:moveTo>
                  <a:lnTo>
                    <a:pt x="2325" y="1051"/>
                  </a:lnTo>
                  <a:lnTo>
                    <a:pt x="2325" y="1108"/>
                  </a:lnTo>
                  <a:lnTo>
                    <a:pt x="2380" y="1108"/>
                  </a:lnTo>
                  <a:lnTo>
                    <a:pt x="2380" y="1051"/>
                  </a:lnTo>
                  <a:moveTo>
                    <a:pt x="2461" y="1051"/>
                  </a:moveTo>
                  <a:lnTo>
                    <a:pt x="2406" y="1051"/>
                  </a:lnTo>
                  <a:lnTo>
                    <a:pt x="2406" y="1108"/>
                  </a:lnTo>
                  <a:lnTo>
                    <a:pt x="2461" y="1108"/>
                  </a:lnTo>
                  <a:lnTo>
                    <a:pt x="2461" y="1051"/>
                  </a:lnTo>
                  <a:moveTo>
                    <a:pt x="2541" y="1051"/>
                  </a:moveTo>
                  <a:lnTo>
                    <a:pt x="2485" y="1051"/>
                  </a:lnTo>
                  <a:lnTo>
                    <a:pt x="2485" y="1108"/>
                  </a:lnTo>
                  <a:lnTo>
                    <a:pt x="2541" y="1108"/>
                  </a:lnTo>
                  <a:lnTo>
                    <a:pt x="2541" y="1051"/>
                  </a:lnTo>
                  <a:moveTo>
                    <a:pt x="2621" y="1051"/>
                  </a:moveTo>
                  <a:lnTo>
                    <a:pt x="2566" y="1051"/>
                  </a:lnTo>
                  <a:lnTo>
                    <a:pt x="2566" y="1108"/>
                  </a:lnTo>
                  <a:lnTo>
                    <a:pt x="2621" y="1108"/>
                  </a:lnTo>
                  <a:lnTo>
                    <a:pt x="2621" y="1051"/>
                  </a:lnTo>
                  <a:moveTo>
                    <a:pt x="2701" y="1051"/>
                  </a:moveTo>
                  <a:lnTo>
                    <a:pt x="2646" y="1051"/>
                  </a:lnTo>
                  <a:lnTo>
                    <a:pt x="2646" y="1108"/>
                  </a:lnTo>
                  <a:lnTo>
                    <a:pt x="2701" y="1108"/>
                  </a:lnTo>
                  <a:lnTo>
                    <a:pt x="2701" y="1051"/>
                  </a:lnTo>
                  <a:moveTo>
                    <a:pt x="2782" y="1051"/>
                  </a:moveTo>
                  <a:lnTo>
                    <a:pt x="2726" y="1051"/>
                  </a:lnTo>
                  <a:lnTo>
                    <a:pt x="2726" y="1108"/>
                  </a:lnTo>
                  <a:lnTo>
                    <a:pt x="2782" y="1108"/>
                  </a:lnTo>
                  <a:lnTo>
                    <a:pt x="2782" y="1051"/>
                  </a:lnTo>
                  <a:moveTo>
                    <a:pt x="2861" y="1051"/>
                  </a:moveTo>
                  <a:lnTo>
                    <a:pt x="2806" y="1051"/>
                  </a:lnTo>
                  <a:lnTo>
                    <a:pt x="2806" y="1108"/>
                  </a:lnTo>
                  <a:lnTo>
                    <a:pt x="2861" y="1108"/>
                  </a:lnTo>
                  <a:lnTo>
                    <a:pt x="2861" y="1051"/>
                  </a:lnTo>
                  <a:moveTo>
                    <a:pt x="2942" y="1051"/>
                  </a:moveTo>
                  <a:lnTo>
                    <a:pt x="2887" y="1051"/>
                  </a:lnTo>
                  <a:lnTo>
                    <a:pt x="2887" y="1108"/>
                  </a:lnTo>
                  <a:lnTo>
                    <a:pt x="2942" y="1108"/>
                  </a:lnTo>
                  <a:lnTo>
                    <a:pt x="2942" y="1051"/>
                  </a:lnTo>
                  <a:moveTo>
                    <a:pt x="3022" y="1051"/>
                  </a:moveTo>
                  <a:lnTo>
                    <a:pt x="2966" y="1051"/>
                  </a:lnTo>
                  <a:lnTo>
                    <a:pt x="2966" y="1108"/>
                  </a:lnTo>
                  <a:lnTo>
                    <a:pt x="3022" y="1108"/>
                  </a:lnTo>
                  <a:lnTo>
                    <a:pt x="3022" y="1051"/>
                  </a:lnTo>
                  <a:moveTo>
                    <a:pt x="3342" y="1051"/>
                  </a:moveTo>
                  <a:lnTo>
                    <a:pt x="3287" y="1051"/>
                  </a:lnTo>
                  <a:lnTo>
                    <a:pt x="3287" y="1108"/>
                  </a:lnTo>
                  <a:lnTo>
                    <a:pt x="3342" y="1108"/>
                  </a:lnTo>
                  <a:lnTo>
                    <a:pt x="3342" y="1051"/>
                  </a:lnTo>
                  <a:moveTo>
                    <a:pt x="3423" y="1051"/>
                  </a:moveTo>
                  <a:lnTo>
                    <a:pt x="3367" y="1051"/>
                  </a:lnTo>
                  <a:lnTo>
                    <a:pt x="3367" y="1108"/>
                  </a:lnTo>
                  <a:lnTo>
                    <a:pt x="3423" y="1108"/>
                  </a:lnTo>
                  <a:lnTo>
                    <a:pt x="3423" y="1051"/>
                  </a:lnTo>
                  <a:moveTo>
                    <a:pt x="3503" y="1051"/>
                  </a:moveTo>
                  <a:lnTo>
                    <a:pt x="3447" y="1051"/>
                  </a:lnTo>
                  <a:lnTo>
                    <a:pt x="3447" y="1108"/>
                  </a:lnTo>
                  <a:lnTo>
                    <a:pt x="3503" y="1108"/>
                  </a:lnTo>
                  <a:lnTo>
                    <a:pt x="3503" y="1051"/>
                  </a:lnTo>
                  <a:moveTo>
                    <a:pt x="3583" y="1051"/>
                  </a:moveTo>
                  <a:lnTo>
                    <a:pt x="3528" y="1051"/>
                  </a:lnTo>
                  <a:lnTo>
                    <a:pt x="3528" y="1108"/>
                  </a:lnTo>
                  <a:lnTo>
                    <a:pt x="3583" y="1108"/>
                  </a:lnTo>
                  <a:lnTo>
                    <a:pt x="3583" y="1051"/>
                  </a:lnTo>
                  <a:moveTo>
                    <a:pt x="3663" y="1051"/>
                  </a:moveTo>
                  <a:lnTo>
                    <a:pt x="3607" y="1051"/>
                  </a:lnTo>
                  <a:lnTo>
                    <a:pt x="3607" y="1108"/>
                  </a:lnTo>
                  <a:lnTo>
                    <a:pt x="3663" y="1108"/>
                  </a:lnTo>
                  <a:lnTo>
                    <a:pt x="3663" y="1051"/>
                  </a:lnTo>
                  <a:moveTo>
                    <a:pt x="3744" y="1051"/>
                  </a:moveTo>
                  <a:lnTo>
                    <a:pt x="3688" y="1051"/>
                  </a:lnTo>
                  <a:lnTo>
                    <a:pt x="3688" y="1108"/>
                  </a:lnTo>
                  <a:lnTo>
                    <a:pt x="3744" y="1108"/>
                  </a:lnTo>
                  <a:lnTo>
                    <a:pt x="3744" y="1051"/>
                  </a:lnTo>
                  <a:moveTo>
                    <a:pt x="3823" y="1051"/>
                  </a:moveTo>
                  <a:lnTo>
                    <a:pt x="3768" y="1051"/>
                  </a:lnTo>
                  <a:lnTo>
                    <a:pt x="3768" y="1108"/>
                  </a:lnTo>
                  <a:lnTo>
                    <a:pt x="3823" y="1108"/>
                  </a:lnTo>
                  <a:lnTo>
                    <a:pt x="3823" y="1051"/>
                  </a:lnTo>
                  <a:moveTo>
                    <a:pt x="3904" y="1051"/>
                  </a:moveTo>
                  <a:lnTo>
                    <a:pt x="3848" y="1051"/>
                  </a:lnTo>
                  <a:lnTo>
                    <a:pt x="3848" y="1108"/>
                  </a:lnTo>
                  <a:lnTo>
                    <a:pt x="3904" y="1108"/>
                  </a:lnTo>
                  <a:lnTo>
                    <a:pt x="3904" y="1051"/>
                  </a:lnTo>
                  <a:moveTo>
                    <a:pt x="3984" y="1051"/>
                  </a:moveTo>
                  <a:lnTo>
                    <a:pt x="3928" y="1051"/>
                  </a:lnTo>
                  <a:lnTo>
                    <a:pt x="3928" y="1108"/>
                  </a:lnTo>
                  <a:lnTo>
                    <a:pt x="3984" y="1108"/>
                  </a:lnTo>
                  <a:lnTo>
                    <a:pt x="3984" y="1051"/>
                  </a:lnTo>
                  <a:moveTo>
                    <a:pt x="4064" y="1051"/>
                  </a:moveTo>
                  <a:lnTo>
                    <a:pt x="4009" y="1051"/>
                  </a:lnTo>
                  <a:lnTo>
                    <a:pt x="4009" y="1108"/>
                  </a:lnTo>
                  <a:lnTo>
                    <a:pt x="4064" y="1108"/>
                  </a:lnTo>
                  <a:lnTo>
                    <a:pt x="4064" y="1051"/>
                  </a:lnTo>
                  <a:moveTo>
                    <a:pt x="4144" y="1051"/>
                  </a:moveTo>
                  <a:lnTo>
                    <a:pt x="4088" y="1051"/>
                  </a:lnTo>
                  <a:lnTo>
                    <a:pt x="4088" y="1108"/>
                  </a:lnTo>
                  <a:lnTo>
                    <a:pt x="4144" y="1108"/>
                  </a:lnTo>
                  <a:lnTo>
                    <a:pt x="4144" y="1051"/>
                  </a:lnTo>
                  <a:moveTo>
                    <a:pt x="4225" y="1051"/>
                  </a:moveTo>
                  <a:lnTo>
                    <a:pt x="4169" y="1051"/>
                  </a:lnTo>
                  <a:lnTo>
                    <a:pt x="4169" y="1108"/>
                  </a:lnTo>
                  <a:lnTo>
                    <a:pt x="4225" y="1108"/>
                  </a:lnTo>
                  <a:lnTo>
                    <a:pt x="4225" y="1051"/>
                  </a:lnTo>
                  <a:moveTo>
                    <a:pt x="4304" y="1051"/>
                  </a:moveTo>
                  <a:lnTo>
                    <a:pt x="4249" y="1051"/>
                  </a:lnTo>
                  <a:lnTo>
                    <a:pt x="4249" y="1108"/>
                  </a:lnTo>
                  <a:lnTo>
                    <a:pt x="4304" y="1108"/>
                  </a:lnTo>
                  <a:lnTo>
                    <a:pt x="4304" y="1051"/>
                  </a:lnTo>
                  <a:moveTo>
                    <a:pt x="4385" y="1051"/>
                  </a:moveTo>
                  <a:lnTo>
                    <a:pt x="4329" y="1051"/>
                  </a:lnTo>
                  <a:lnTo>
                    <a:pt x="4329" y="1108"/>
                  </a:lnTo>
                  <a:lnTo>
                    <a:pt x="4385" y="1108"/>
                  </a:lnTo>
                  <a:lnTo>
                    <a:pt x="4385" y="1051"/>
                  </a:lnTo>
                  <a:moveTo>
                    <a:pt x="4465" y="1051"/>
                  </a:moveTo>
                  <a:lnTo>
                    <a:pt x="4409" y="1051"/>
                  </a:lnTo>
                  <a:lnTo>
                    <a:pt x="4409" y="1108"/>
                  </a:lnTo>
                  <a:lnTo>
                    <a:pt x="4465" y="1108"/>
                  </a:lnTo>
                  <a:lnTo>
                    <a:pt x="4465" y="1051"/>
                  </a:lnTo>
                  <a:moveTo>
                    <a:pt x="4545" y="1051"/>
                  </a:moveTo>
                  <a:lnTo>
                    <a:pt x="4490" y="1051"/>
                  </a:lnTo>
                  <a:lnTo>
                    <a:pt x="4490" y="1108"/>
                  </a:lnTo>
                  <a:lnTo>
                    <a:pt x="4545" y="1108"/>
                  </a:lnTo>
                  <a:lnTo>
                    <a:pt x="4545" y="1051"/>
                  </a:lnTo>
                  <a:moveTo>
                    <a:pt x="4625" y="1051"/>
                  </a:moveTo>
                  <a:lnTo>
                    <a:pt x="4569" y="1051"/>
                  </a:lnTo>
                  <a:lnTo>
                    <a:pt x="4569" y="1108"/>
                  </a:lnTo>
                  <a:lnTo>
                    <a:pt x="4625" y="1108"/>
                  </a:lnTo>
                  <a:lnTo>
                    <a:pt x="4625" y="1051"/>
                  </a:lnTo>
                  <a:moveTo>
                    <a:pt x="4705" y="1051"/>
                  </a:moveTo>
                  <a:lnTo>
                    <a:pt x="4650" y="1051"/>
                  </a:lnTo>
                  <a:lnTo>
                    <a:pt x="4650" y="1108"/>
                  </a:lnTo>
                  <a:lnTo>
                    <a:pt x="4705" y="1108"/>
                  </a:lnTo>
                  <a:lnTo>
                    <a:pt x="4705" y="1051"/>
                  </a:lnTo>
                  <a:moveTo>
                    <a:pt x="4945" y="1051"/>
                  </a:moveTo>
                  <a:lnTo>
                    <a:pt x="4890" y="1051"/>
                  </a:lnTo>
                  <a:lnTo>
                    <a:pt x="4890" y="1108"/>
                  </a:lnTo>
                  <a:lnTo>
                    <a:pt x="4945" y="1108"/>
                  </a:lnTo>
                  <a:lnTo>
                    <a:pt x="4945" y="1051"/>
                  </a:lnTo>
                  <a:moveTo>
                    <a:pt x="5026" y="1051"/>
                  </a:moveTo>
                  <a:lnTo>
                    <a:pt x="4971" y="1051"/>
                  </a:lnTo>
                  <a:lnTo>
                    <a:pt x="4971" y="1108"/>
                  </a:lnTo>
                  <a:lnTo>
                    <a:pt x="5026" y="1108"/>
                  </a:lnTo>
                  <a:lnTo>
                    <a:pt x="5026" y="1051"/>
                  </a:lnTo>
                  <a:moveTo>
                    <a:pt x="5106" y="1051"/>
                  </a:moveTo>
                  <a:lnTo>
                    <a:pt x="5050" y="1051"/>
                  </a:lnTo>
                  <a:lnTo>
                    <a:pt x="5050" y="1108"/>
                  </a:lnTo>
                  <a:lnTo>
                    <a:pt x="5106" y="1108"/>
                  </a:lnTo>
                  <a:lnTo>
                    <a:pt x="5106" y="1051"/>
                  </a:lnTo>
                  <a:moveTo>
                    <a:pt x="5347" y="1051"/>
                  </a:moveTo>
                  <a:lnTo>
                    <a:pt x="5291" y="1051"/>
                  </a:lnTo>
                  <a:lnTo>
                    <a:pt x="5291" y="1108"/>
                  </a:lnTo>
                  <a:lnTo>
                    <a:pt x="5347" y="1108"/>
                  </a:lnTo>
                  <a:lnTo>
                    <a:pt x="5347" y="1051"/>
                  </a:lnTo>
                  <a:moveTo>
                    <a:pt x="5426" y="1051"/>
                  </a:moveTo>
                  <a:lnTo>
                    <a:pt x="5371" y="1051"/>
                  </a:lnTo>
                  <a:lnTo>
                    <a:pt x="5371" y="1108"/>
                  </a:lnTo>
                  <a:lnTo>
                    <a:pt x="5426" y="1108"/>
                  </a:lnTo>
                  <a:lnTo>
                    <a:pt x="5426" y="1051"/>
                  </a:lnTo>
                  <a:moveTo>
                    <a:pt x="216" y="971"/>
                  </a:moveTo>
                  <a:lnTo>
                    <a:pt x="160" y="971"/>
                  </a:lnTo>
                  <a:lnTo>
                    <a:pt x="160" y="1026"/>
                  </a:lnTo>
                  <a:lnTo>
                    <a:pt x="216" y="1026"/>
                  </a:lnTo>
                  <a:lnTo>
                    <a:pt x="216" y="971"/>
                  </a:lnTo>
                  <a:moveTo>
                    <a:pt x="296" y="971"/>
                  </a:moveTo>
                  <a:lnTo>
                    <a:pt x="241" y="971"/>
                  </a:lnTo>
                  <a:lnTo>
                    <a:pt x="241" y="1026"/>
                  </a:lnTo>
                  <a:lnTo>
                    <a:pt x="296" y="1026"/>
                  </a:lnTo>
                  <a:lnTo>
                    <a:pt x="296" y="971"/>
                  </a:lnTo>
                  <a:moveTo>
                    <a:pt x="376" y="971"/>
                  </a:moveTo>
                  <a:lnTo>
                    <a:pt x="320" y="971"/>
                  </a:lnTo>
                  <a:lnTo>
                    <a:pt x="320" y="1026"/>
                  </a:lnTo>
                  <a:lnTo>
                    <a:pt x="376" y="1026"/>
                  </a:lnTo>
                  <a:lnTo>
                    <a:pt x="376" y="971"/>
                  </a:lnTo>
                  <a:moveTo>
                    <a:pt x="457" y="971"/>
                  </a:moveTo>
                  <a:lnTo>
                    <a:pt x="401" y="971"/>
                  </a:lnTo>
                  <a:lnTo>
                    <a:pt x="401" y="1026"/>
                  </a:lnTo>
                  <a:lnTo>
                    <a:pt x="457" y="1026"/>
                  </a:lnTo>
                  <a:lnTo>
                    <a:pt x="457" y="971"/>
                  </a:lnTo>
                  <a:moveTo>
                    <a:pt x="536" y="971"/>
                  </a:moveTo>
                  <a:lnTo>
                    <a:pt x="481" y="971"/>
                  </a:lnTo>
                  <a:lnTo>
                    <a:pt x="481" y="1026"/>
                  </a:lnTo>
                  <a:lnTo>
                    <a:pt x="536" y="1026"/>
                  </a:lnTo>
                  <a:lnTo>
                    <a:pt x="536" y="971"/>
                  </a:lnTo>
                  <a:moveTo>
                    <a:pt x="617" y="971"/>
                  </a:moveTo>
                  <a:lnTo>
                    <a:pt x="561" y="971"/>
                  </a:lnTo>
                  <a:lnTo>
                    <a:pt x="561" y="1026"/>
                  </a:lnTo>
                  <a:lnTo>
                    <a:pt x="617" y="1026"/>
                  </a:lnTo>
                  <a:lnTo>
                    <a:pt x="617" y="971"/>
                  </a:lnTo>
                  <a:moveTo>
                    <a:pt x="697" y="971"/>
                  </a:moveTo>
                  <a:lnTo>
                    <a:pt x="641" y="971"/>
                  </a:lnTo>
                  <a:lnTo>
                    <a:pt x="641" y="1026"/>
                  </a:lnTo>
                  <a:lnTo>
                    <a:pt x="697" y="1026"/>
                  </a:lnTo>
                  <a:lnTo>
                    <a:pt x="697" y="971"/>
                  </a:lnTo>
                  <a:moveTo>
                    <a:pt x="777" y="971"/>
                  </a:moveTo>
                  <a:lnTo>
                    <a:pt x="722" y="971"/>
                  </a:lnTo>
                  <a:lnTo>
                    <a:pt x="722" y="1026"/>
                  </a:lnTo>
                  <a:lnTo>
                    <a:pt x="777" y="1026"/>
                  </a:lnTo>
                  <a:lnTo>
                    <a:pt x="777" y="971"/>
                  </a:lnTo>
                  <a:moveTo>
                    <a:pt x="857" y="971"/>
                  </a:moveTo>
                  <a:lnTo>
                    <a:pt x="801" y="971"/>
                  </a:lnTo>
                  <a:lnTo>
                    <a:pt x="801" y="1026"/>
                  </a:lnTo>
                  <a:lnTo>
                    <a:pt x="857" y="1026"/>
                  </a:lnTo>
                  <a:lnTo>
                    <a:pt x="857" y="971"/>
                  </a:lnTo>
                  <a:moveTo>
                    <a:pt x="938" y="971"/>
                  </a:moveTo>
                  <a:lnTo>
                    <a:pt x="882" y="971"/>
                  </a:lnTo>
                  <a:lnTo>
                    <a:pt x="882" y="1026"/>
                  </a:lnTo>
                  <a:lnTo>
                    <a:pt x="938" y="1026"/>
                  </a:lnTo>
                  <a:lnTo>
                    <a:pt x="938" y="971"/>
                  </a:lnTo>
                  <a:moveTo>
                    <a:pt x="1018" y="971"/>
                  </a:moveTo>
                  <a:lnTo>
                    <a:pt x="962" y="971"/>
                  </a:lnTo>
                  <a:lnTo>
                    <a:pt x="962" y="1026"/>
                  </a:lnTo>
                  <a:lnTo>
                    <a:pt x="1018" y="1026"/>
                  </a:lnTo>
                  <a:lnTo>
                    <a:pt x="1018" y="971"/>
                  </a:lnTo>
                  <a:moveTo>
                    <a:pt x="1098" y="971"/>
                  </a:moveTo>
                  <a:lnTo>
                    <a:pt x="1042" y="971"/>
                  </a:lnTo>
                  <a:lnTo>
                    <a:pt x="1042" y="1026"/>
                  </a:lnTo>
                  <a:lnTo>
                    <a:pt x="1098" y="1026"/>
                  </a:lnTo>
                  <a:lnTo>
                    <a:pt x="1098" y="971"/>
                  </a:lnTo>
                  <a:moveTo>
                    <a:pt x="1178" y="971"/>
                  </a:moveTo>
                  <a:lnTo>
                    <a:pt x="1122" y="971"/>
                  </a:lnTo>
                  <a:lnTo>
                    <a:pt x="1122" y="1026"/>
                  </a:lnTo>
                  <a:lnTo>
                    <a:pt x="1178" y="1026"/>
                  </a:lnTo>
                  <a:lnTo>
                    <a:pt x="1178" y="971"/>
                  </a:lnTo>
                  <a:moveTo>
                    <a:pt x="1258" y="971"/>
                  </a:moveTo>
                  <a:lnTo>
                    <a:pt x="1203" y="971"/>
                  </a:lnTo>
                  <a:lnTo>
                    <a:pt x="1203" y="1026"/>
                  </a:lnTo>
                  <a:lnTo>
                    <a:pt x="1258" y="1026"/>
                  </a:lnTo>
                  <a:lnTo>
                    <a:pt x="1258" y="971"/>
                  </a:lnTo>
                  <a:moveTo>
                    <a:pt x="1339" y="971"/>
                  </a:moveTo>
                  <a:lnTo>
                    <a:pt x="1282" y="971"/>
                  </a:lnTo>
                  <a:lnTo>
                    <a:pt x="1282" y="1026"/>
                  </a:lnTo>
                  <a:lnTo>
                    <a:pt x="1339" y="1026"/>
                  </a:lnTo>
                  <a:lnTo>
                    <a:pt x="1339" y="971"/>
                  </a:lnTo>
                  <a:moveTo>
                    <a:pt x="1418" y="971"/>
                  </a:moveTo>
                  <a:lnTo>
                    <a:pt x="1363" y="971"/>
                  </a:lnTo>
                  <a:lnTo>
                    <a:pt x="1363" y="1026"/>
                  </a:lnTo>
                  <a:lnTo>
                    <a:pt x="1418" y="1026"/>
                  </a:lnTo>
                  <a:lnTo>
                    <a:pt x="1418" y="971"/>
                  </a:lnTo>
                  <a:moveTo>
                    <a:pt x="1499" y="971"/>
                  </a:moveTo>
                  <a:lnTo>
                    <a:pt x="1443" y="971"/>
                  </a:lnTo>
                  <a:lnTo>
                    <a:pt x="1443" y="1026"/>
                  </a:lnTo>
                  <a:lnTo>
                    <a:pt x="1499" y="1026"/>
                  </a:lnTo>
                  <a:lnTo>
                    <a:pt x="1499" y="971"/>
                  </a:lnTo>
                  <a:moveTo>
                    <a:pt x="1579" y="971"/>
                  </a:moveTo>
                  <a:lnTo>
                    <a:pt x="1523" y="971"/>
                  </a:lnTo>
                  <a:lnTo>
                    <a:pt x="1523" y="1026"/>
                  </a:lnTo>
                  <a:lnTo>
                    <a:pt x="1579" y="1026"/>
                  </a:lnTo>
                  <a:lnTo>
                    <a:pt x="1579" y="971"/>
                  </a:lnTo>
                  <a:moveTo>
                    <a:pt x="1659" y="971"/>
                  </a:moveTo>
                  <a:lnTo>
                    <a:pt x="1604" y="971"/>
                  </a:lnTo>
                  <a:lnTo>
                    <a:pt x="1604" y="1026"/>
                  </a:lnTo>
                  <a:lnTo>
                    <a:pt x="1659" y="1026"/>
                  </a:lnTo>
                  <a:lnTo>
                    <a:pt x="1659" y="971"/>
                  </a:lnTo>
                  <a:moveTo>
                    <a:pt x="1739" y="971"/>
                  </a:moveTo>
                  <a:lnTo>
                    <a:pt x="1684" y="971"/>
                  </a:lnTo>
                  <a:lnTo>
                    <a:pt x="1684" y="1026"/>
                  </a:lnTo>
                  <a:lnTo>
                    <a:pt x="1739" y="1026"/>
                  </a:lnTo>
                  <a:lnTo>
                    <a:pt x="1739" y="971"/>
                  </a:lnTo>
                  <a:moveTo>
                    <a:pt x="1820" y="971"/>
                  </a:moveTo>
                  <a:lnTo>
                    <a:pt x="1764" y="971"/>
                  </a:lnTo>
                  <a:lnTo>
                    <a:pt x="1764" y="1026"/>
                  </a:lnTo>
                  <a:lnTo>
                    <a:pt x="1820" y="1026"/>
                  </a:lnTo>
                  <a:lnTo>
                    <a:pt x="1820" y="971"/>
                  </a:lnTo>
                  <a:moveTo>
                    <a:pt x="1899" y="971"/>
                  </a:moveTo>
                  <a:lnTo>
                    <a:pt x="1844" y="971"/>
                  </a:lnTo>
                  <a:lnTo>
                    <a:pt x="1844" y="1026"/>
                  </a:lnTo>
                  <a:lnTo>
                    <a:pt x="1899" y="1026"/>
                  </a:lnTo>
                  <a:lnTo>
                    <a:pt x="1899" y="971"/>
                  </a:lnTo>
                  <a:moveTo>
                    <a:pt x="1980" y="971"/>
                  </a:moveTo>
                  <a:lnTo>
                    <a:pt x="1925" y="971"/>
                  </a:lnTo>
                  <a:lnTo>
                    <a:pt x="1925" y="1026"/>
                  </a:lnTo>
                  <a:lnTo>
                    <a:pt x="1980" y="1026"/>
                  </a:lnTo>
                  <a:lnTo>
                    <a:pt x="1980" y="971"/>
                  </a:lnTo>
                  <a:moveTo>
                    <a:pt x="2060" y="971"/>
                  </a:moveTo>
                  <a:lnTo>
                    <a:pt x="2004" y="971"/>
                  </a:lnTo>
                  <a:lnTo>
                    <a:pt x="2004" y="1026"/>
                  </a:lnTo>
                  <a:lnTo>
                    <a:pt x="2060" y="1026"/>
                  </a:lnTo>
                  <a:lnTo>
                    <a:pt x="2060" y="971"/>
                  </a:lnTo>
                  <a:moveTo>
                    <a:pt x="2140" y="971"/>
                  </a:moveTo>
                  <a:lnTo>
                    <a:pt x="2085" y="971"/>
                  </a:lnTo>
                  <a:lnTo>
                    <a:pt x="2085" y="1026"/>
                  </a:lnTo>
                  <a:lnTo>
                    <a:pt x="2140" y="1026"/>
                  </a:lnTo>
                  <a:lnTo>
                    <a:pt x="2140" y="971"/>
                  </a:lnTo>
                  <a:moveTo>
                    <a:pt x="2220" y="971"/>
                  </a:moveTo>
                  <a:lnTo>
                    <a:pt x="2165" y="971"/>
                  </a:lnTo>
                  <a:lnTo>
                    <a:pt x="2165" y="1026"/>
                  </a:lnTo>
                  <a:lnTo>
                    <a:pt x="2220" y="1026"/>
                  </a:lnTo>
                  <a:lnTo>
                    <a:pt x="2220" y="971"/>
                  </a:lnTo>
                  <a:moveTo>
                    <a:pt x="2301" y="971"/>
                  </a:moveTo>
                  <a:lnTo>
                    <a:pt x="2245" y="971"/>
                  </a:lnTo>
                  <a:lnTo>
                    <a:pt x="2245" y="1026"/>
                  </a:lnTo>
                  <a:lnTo>
                    <a:pt x="2301" y="1026"/>
                  </a:lnTo>
                  <a:lnTo>
                    <a:pt x="2301" y="971"/>
                  </a:lnTo>
                  <a:moveTo>
                    <a:pt x="2380" y="971"/>
                  </a:moveTo>
                  <a:lnTo>
                    <a:pt x="2325" y="971"/>
                  </a:lnTo>
                  <a:lnTo>
                    <a:pt x="2325" y="1026"/>
                  </a:lnTo>
                  <a:lnTo>
                    <a:pt x="2380" y="1026"/>
                  </a:lnTo>
                  <a:lnTo>
                    <a:pt x="2380" y="971"/>
                  </a:lnTo>
                  <a:moveTo>
                    <a:pt x="2461" y="971"/>
                  </a:moveTo>
                  <a:lnTo>
                    <a:pt x="2406" y="971"/>
                  </a:lnTo>
                  <a:lnTo>
                    <a:pt x="2406" y="1026"/>
                  </a:lnTo>
                  <a:lnTo>
                    <a:pt x="2461" y="1026"/>
                  </a:lnTo>
                  <a:lnTo>
                    <a:pt x="2461" y="971"/>
                  </a:lnTo>
                  <a:moveTo>
                    <a:pt x="2541" y="971"/>
                  </a:moveTo>
                  <a:lnTo>
                    <a:pt x="2485" y="971"/>
                  </a:lnTo>
                  <a:lnTo>
                    <a:pt x="2485" y="1026"/>
                  </a:lnTo>
                  <a:lnTo>
                    <a:pt x="2541" y="1026"/>
                  </a:lnTo>
                  <a:lnTo>
                    <a:pt x="2541" y="971"/>
                  </a:lnTo>
                  <a:moveTo>
                    <a:pt x="2621" y="971"/>
                  </a:moveTo>
                  <a:lnTo>
                    <a:pt x="2566" y="971"/>
                  </a:lnTo>
                  <a:lnTo>
                    <a:pt x="2566" y="1026"/>
                  </a:lnTo>
                  <a:lnTo>
                    <a:pt x="2621" y="1026"/>
                  </a:lnTo>
                  <a:lnTo>
                    <a:pt x="2621" y="971"/>
                  </a:lnTo>
                  <a:moveTo>
                    <a:pt x="2701" y="971"/>
                  </a:moveTo>
                  <a:lnTo>
                    <a:pt x="2646" y="971"/>
                  </a:lnTo>
                  <a:lnTo>
                    <a:pt x="2646" y="1026"/>
                  </a:lnTo>
                  <a:lnTo>
                    <a:pt x="2701" y="1026"/>
                  </a:lnTo>
                  <a:lnTo>
                    <a:pt x="2701" y="971"/>
                  </a:lnTo>
                  <a:moveTo>
                    <a:pt x="2782" y="971"/>
                  </a:moveTo>
                  <a:lnTo>
                    <a:pt x="2726" y="971"/>
                  </a:lnTo>
                  <a:lnTo>
                    <a:pt x="2726" y="1026"/>
                  </a:lnTo>
                  <a:lnTo>
                    <a:pt x="2782" y="1026"/>
                  </a:lnTo>
                  <a:lnTo>
                    <a:pt x="2782" y="971"/>
                  </a:lnTo>
                  <a:moveTo>
                    <a:pt x="2861" y="971"/>
                  </a:moveTo>
                  <a:lnTo>
                    <a:pt x="2806" y="971"/>
                  </a:lnTo>
                  <a:lnTo>
                    <a:pt x="2806" y="1026"/>
                  </a:lnTo>
                  <a:lnTo>
                    <a:pt x="2861" y="1026"/>
                  </a:lnTo>
                  <a:lnTo>
                    <a:pt x="2861" y="971"/>
                  </a:lnTo>
                  <a:moveTo>
                    <a:pt x="2942" y="971"/>
                  </a:moveTo>
                  <a:lnTo>
                    <a:pt x="2887" y="971"/>
                  </a:lnTo>
                  <a:lnTo>
                    <a:pt x="2887" y="1026"/>
                  </a:lnTo>
                  <a:lnTo>
                    <a:pt x="2942" y="1026"/>
                  </a:lnTo>
                  <a:lnTo>
                    <a:pt x="2942" y="971"/>
                  </a:lnTo>
                  <a:moveTo>
                    <a:pt x="3022" y="971"/>
                  </a:moveTo>
                  <a:lnTo>
                    <a:pt x="2966" y="971"/>
                  </a:lnTo>
                  <a:lnTo>
                    <a:pt x="2966" y="1026"/>
                  </a:lnTo>
                  <a:lnTo>
                    <a:pt x="3022" y="1026"/>
                  </a:lnTo>
                  <a:lnTo>
                    <a:pt x="3022" y="971"/>
                  </a:lnTo>
                  <a:moveTo>
                    <a:pt x="3342" y="971"/>
                  </a:moveTo>
                  <a:lnTo>
                    <a:pt x="3287" y="971"/>
                  </a:lnTo>
                  <a:lnTo>
                    <a:pt x="3287" y="1026"/>
                  </a:lnTo>
                  <a:lnTo>
                    <a:pt x="3342" y="1026"/>
                  </a:lnTo>
                  <a:lnTo>
                    <a:pt x="3342" y="971"/>
                  </a:lnTo>
                  <a:moveTo>
                    <a:pt x="3423" y="971"/>
                  </a:moveTo>
                  <a:lnTo>
                    <a:pt x="3367" y="971"/>
                  </a:lnTo>
                  <a:lnTo>
                    <a:pt x="3367" y="1026"/>
                  </a:lnTo>
                  <a:lnTo>
                    <a:pt x="3423" y="1026"/>
                  </a:lnTo>
                  <a:lnTo>
                    <a:pt x="3423" y="971"/>
                  </a:lnTo>
                  <a:moveTo>
                    <a:pt x="3503" y="971"/>
                  </a:moveTo>
                  <a:lnTo>
                    <a:pt x="3447" y="971"/>
                  </a:lnTo>
                  <a:lnTo>
                    <a:pt x="3447" y="1026"/>
                  </a:lnTo>
                  <a:lnTo>
                    <a:pt x="3503" y="1026"/>
                  </a:lnTo>
                  <a:lnTo>
                    <a:pt x="3503" y="971"/>
                  </a:lnTo>
                  <a:moveTo>
                    <a:pt x="3583" y="971"/>
                  </a:moveTo>
                  <a:lnTo>
                    <a:pt x="3528" y="971"/>
                  </a:lnTo>
                  <a:lnTo>
                    <a:pt x="3528" y="1026"/>
                  </a:lnTo>
                  <a:lnTo>
                    <a:pt x="3583" y="1026"/>
                  </a:lnTo>
                  <a:lnTo>
                    <a:pt x="3583" y="971"/>
                  </a:lnTo>
                  <a:moveTo>
                    <a:pt x="3663" y="971"/>
                  </a:moveTo>
                  <a:lnTo>
                    <a:pt x="3607" y="971"/>
                  </a:lnTo>
                  <a:lnTo>
                    <a:pt x="3607" y="1026"/>
                  </a:lnTo>
                  <a:lnTo>
                    <a:pt x="3663" y="1026"/>
                  </a:lnTo>
                  <a:lnTo>
                    <a:pt x="3663" y="971"/>
                  </a:lnTo>
                  <a:moveTo>
                    <a:pt x="3744" y="971"/>
                  </a:moveTo>
                  <a:lnTo>
                    <a:pt x="3688" y="971"/>
                  </a:lnTo>
                  <a:lnTo>
                    <a:pt x="3688" y="1026"/>
                  </a:lnTo>
                  <a:lnTo>
                    <a:pt x="3744" y="1026"/>
                  </a:lnTo>
                  <a:lnTo>
                    <a:pt x="3744" y="971"/>
                  </a:lnTo>
                  <a:moveTo>
                    <a:pt x="3823" y="971"/>
                  </a:moveTo>
                  <a:lnTo>
                    <a:pt x="3768" y="971"/>
                  </a:lnTo>
                  <a:lnTo>
                    <a:pt x="3768" y="1026"/>
                  </a:lnTo>
                  <a:lnTo>
                    <a:pt x="3823" y="1026"/>
                  </a:lnTo>
                  <a:lnTo>
                    <a:pt x="3823" y="971"/>
                  </a:lnTo>
                  <a:moveTo>
                    <a:pt x="3904" y="971"/>
                  </a:moveTo>
                  <a:lnTo>
                    <a:pt x="3848" y="971"/>
                  </a:lnTo>
                  <a:lnTo>
                    <a:pt x="3848" y="1026"/>
                  </a:lnTo>
                  <a:lnTo>
                    <a:pt x="3904" y="1026"/>
                  </a:lnTo>
                  <a:lnTo>
                    <a:pt x="3904" y="971"/>
                  </a:lnTo>
                  <a:moveTo>
                    <a:pt x="3984" y="971"/>
                  </a:moveTo>
                  <a:lnTo>
                    <a:pt x="3928" y="971"/>
                  </a:lnTo>
                  <a:lnTo>
                    <a:pt x="3928" y="1026"/>
                  </a:lnTo>
                  <a:lnTo>
                    <a:pt x="3984" y="1026"/>
                  </a:lnTo>
                  <a:lnTo>
                    <a:pt x="3984" y="971"/>
                  </a:lnTo>
                  <a:moveTo>
                    <a:pt x="4064" y="971"/>
                  </a:moveTo>
                  <a:lnTo>
                    <a:pt x="4009" y="971"/>
                  </a:lnTo>
                  <a:lnTo>
                    <a:pt x="4009" y="1026"/>
                  </a:lnTo>
                  <a:lnTo>
                    <a:pt x="4064" y="1026"/>
                  </a:lnTo>
                  <a:lnTo>
                    <a:pt x="4064" y="971"/>
                  </a:lnTo>
                  <a:moveTo>
                    <a:pt x="4144" y="971"/>
                  </a:moveTo>
                  <a:lnTo>
                    <a:pt x="4088" y="971"/>
                  </a:lnTo>
                  <a:lnTo>
                    <a:pt x="4088" y="1026"/>
                  </a:lnTo>
                  <a:lnTo>
                    <a:pt x="4144" y="1026"/>
                  </a:lnTo>
                  <a:lnTo>
                    <a:pt x="4144" y="971"/>
                  </a:lnTo>
                  <a:moveTo>
                    <a:pt x="4225" y="971"/>
                  </a:moveTo>
                  <a:lnTo>
                    <a:pt x="4169" y="971"/>
                  </a:lnTo>
                  <a:lnTo>
                    <a:pt x="4169" y="1026"/>
                  </a:lnTo>
                  <a:lnTo>
                    <a:pt x="4225" y="1026"/>
                  </a:lnTo>
                  <a:lnTo>
                    <a:pt x="4225" y="971"/>
                  </a:lnTo>
                  <a:moveTo>
                    <a:pt x="4304" y="971"/>
                  </a:moveTo>
                  <a:lnTo>
                    <a:pt x="4249" y="971"/>
                  </a:lnTo>
                  <a:lnTo>
                    <a:pt x="4249" y="1026"/>
                  </a:lnTo>
                  <a:lnTo>
                    <a:pt x="4304" y="1026"/>
                  </a:lnTo>
                  <a:lnTo>
                    <a:pt x="4304" y="971"/>
                  </a:lnTo>
                  <a:moveTo>
                    <a:pt x="4385" y="971"/>
                  </a:moveTo>
                  <a:lnTo>
                    <a:pt x="4329" y="971"/>
                  </a:lnTo>
                  <a:lnTo>
                    <a:pt x="4329" y="1026"/>
                  </a:lnTo>
                  <a:lnTo>
                    <a:pt x="4385" y="1026"/>
                  </a:lnTo>
                  <a:lnTo>
                    <a:pt x="4385" y="971"/>
                  </a:lnTo>
                  <a:moveTo>
                    <a:pt x="4465" y="971"/>
                  </a:moveTo>
                  <a:lnTo>
                    <a:pt x="4409" y="971"/>
                  </a:lnTo>
                  <a:lnTo>
                    <a:pt x="4409" y="1026"/>
                  </a:lnTo>
                  <a:lnTo>
                    <a:pt x="4465" y="1026"/>
                  </a:lnTo>
                  <a:lnTo>
                    <a:pt x="4465" y="971"/>
                  </a:lnTo>
                  <a:moveTo>
                    <a:pt x="4545" y="971"/>
                  </a:moveTo>
                  <a:lnTo>
                    <a:pt x="4490" y="971"/>
                  </a:lnTo>
                  <a:lnTo>
                    <a:pt x="4490" y="1026"/>
                  </a:lnTo>
                  <a:lnTo>
                    <a:pt x="4545" y="1026"/>
                  </a:lnTo>
                  <a:lnTo>
                    <a:pt x="4545" y="971"/>
                  </a:lnTo>
                  <a:moveTo>
                    <a:pt x="4625" y="971"/>
                  </a:moveTo>
                  <a:lnTo>
                    <a:pt x="4569" y="971"/>
                  </a:lnTo>
                  <a:lnTo>
                    <a:pt x="4569" y="1026"/>
                  </a:lnTo>
                  <a:lnTo>
                    <a:pt x="4625" y="1026"/>
                  </a:lnTo>
                  <a:lnTo>
                    <a:pt x="4625" y="971"/>
                  </a:lnTo>
                  <a:moveTo>
                    <a:pt x="4705" y="971"/>
                  </a:moveTo>
                  <a:lnTo>
                    <a:pt x="4650" y="971"/>
                  </a:lnTo>
                  <a:lnTo>
                    <a:pt x="4650" y="1026"/>
                  </a:lnTo>
                  <a:lnTo>
                    <a:pt x="4705" y="1026"/>
                  </a:lnTo>
                  <a:lnTo>
                    <a:pt x="4705" y="971"/>
                  </a:lnTo>
                  <a:moveTo>
                    <a:pt x="4945" y="971"/>
                  </a:moveTo>
                  <a:lnTo>
                    <a:pt x="4890" y="971"/>
                  </a:lnTo>
                  <a:lnTo>
                    <a:pt x="4890" y="1026"/>
                  </a:lnTo>
                  <a:lnTo>
                    <a:pt x="4945" y="1026"/>
                  </a:lnTo>
                  <a:lnTo>
                    <a:pt x="4945" y="971"/>
                  </a:lnTo>
                  <a:moveTo>
                    <a:pt x="5026" y="971"/>
                  </a:moveTo>
                  <a:lnTo>
                    <a:pt x="4971" y="971"/>
                  </a:lnTo>
                  <a:lnTo>
                    <a:pt x="4971" y="1026"/>
                  </a:lnTo>
                  <a:lnTo>
                    <a:pt x="5026" y="1026"/>
                  </a:lnTo>
                  <a:lnTo>
                    <a:pt x="5026" y="971"/>
                  </a:lnTo>
                  <a:moveTo>
                    <a:pt x="5347" y="971"/>
                  </a:moveTo>
                  <a:lnTo>
                    <a:pt x="5291" y="971"/>
                  </a:lnTo>
                  <a:lnTo>
                    <a:pt x="5291" y="1026"/>
                  </a:lnTo>
                  <a:lnTo>
                    <a:pt x="5347" y="1026"/>
                  </a:lnTo>
                  <a:lnTo>
                    <a:pt x="5347" y="971"/>
                  </a:lnTo>
                  <a:moveTo>
                    <a:pt x="5426" y="971"/>
                  </a:moveTo>
                  <a:lnTo>
                    <a:pt x="5371" y="971"/>
                  </a:lnTo>
                  <a:lnTo>
                    <a:pt x="5371" y="1026"/>
                  </a:lnTo>
                  <a:lnTo>
                    <a:pt x="5426" y="1026"/>
                  </a:lnTo>
                  <a:lnTo>
                    <a:pt x="5426" y="971"/>
                  </a:lnTo>
                  <a:moveTo>
                    <a:pt x="5507" y="971"/>
                  </a:moveTo>
                  <a:lnTo>
                    <a:pt x="5452" y="971"/>
                  </a:lnTo>
                  <a:lnTo>
                    <a:pt x="5452" y="1026"/>
                  </a:lnTo>
                  <a:lnTo>
                    <a:pt x="5507" y="1026"/>
                  </a:lnTo>
                  <a:lnTo>
                    <a:pt x="5507" y="971"/>
                  </a:lnTo>
                  <a:moveTo>
                    <a:pt x="5587" y="971"/>
                  </a:moveTo>
                  <a:lnTo>
                    <a:pt x="5531" y="971"/>
                  </a:lnTo>
                  <a:lnTo>
                    <a:pt x="5531" y="1026"/>
                  </a:lnTo>
                  <a:lnTo>
                    <a:pt x="5587" y="1026"/>
                  </a:lnTo>
                  <a:lnTo>
                    <a:pt x="5587" y="971"/>
                  </a:lnTo>
                  <a:moveTo>
                    <a:pt x="5667" y="971"/>
                  </a:moveTo>
                  <a:lnTo>
                    <a:pt x="5612" y="971"/>
                  </a:lnTo>
                  <a:lnTo>
                    <a:pt x="5612" y="1026"/>
                  </a:lnTo>
                  <a:lnTo>
                    <a:pt x="5667" y="1026"/>
                  </a:lnTo>
                  <a:lnTo>
                    <a:pt x="5667" y="971"/>
                  </a:lnTo>
                  <a:moveTo>
                    <a:pt x="55" y="890"/>
                  </a:moveTo>
                  <a:lnTo>
                    <a:pt x="0" y="890"/>
                  </a:lnTo>
                  <a:lnTo>
                    <a:pt x="0" y="946"/>
                  </a:lnTo>
                  <a:lnTo>
                    <a:pt x="55" y="946"/>
                  </a:lnTo>
                  <a:lnTo>
                    <a:pt x="55" y="890"/>
                  </a:lnTo>
                  <a:moveTo>
                    <a:pt x="216" y="890"/>
                  </a:moveTo>
                  <a:lnTo>
                    <a:pt x="160" y="890"/>
                  </a:lnTo>
                  <a:lnTo>
                    <a:pt x="160" y="946"/>
                  </a:lnTo>
                  <a:lnTo>
                    <a:pt x="216" y="946"/>
                  </a:lnTo>
                  <a:lnTo>
                    <a:pt x="216" y="890"/>
                  </a:lnTo>
                  <a:moveTo>
                    <a:pt x="296" y="890"/>
                  </a:moveTo>
                  <a:lnTo>
                    <a:pt x="241" y="890"/>
                  </a:lnTo>
                  <a:lnTo>
                    <a:pt x="241" y="946"/>
                  </a:lnTo>
                  <a:lnTo>
                    <a:pt x="296" y="946"/>
                  </a:lnTo>
                  <a:lnTo>
                    <a:pt x="296" y="890"/>
                  </a:lnTo>
                  <a:moveTo>
                    <a:pt x="376" y="890"/>
                  </a:moveTo>
                  <a:lnTo>
                    <a:pt x="320" y="890"/>
                  </a:lnTo>
                  <a:lnTo>
                    <a:pt x="320" y="946"/>
                  </a:lnTo>
                  <a:lnTo>
                    <a:pt x="376" y="946"/>
                  </a:lnTo>
                  <a:lnTo>
                    <a:pt x="376" y="890"/>
                  </a:lnTo>
                  <a:moveTo>
                    <a:pt x="457" y="890"/>
                  </a:moveTo>
                  <a:lnTo>
                    <a:pt x="401" y="890"/>
                  </a:lnTo>
                  <a:lnTo>
                    <a:pt x="401" y="946"/>
                  </a:lnTo>
                  <a:lnTo>
                    <a:pt x="457" y="946"/>
                  </a:lnTo>
                  <a:lnTo>
                    <a:pt x="457" y="890"/>
                  </a:lnTo>
                  <a:moveTo>
                    <a:pt x="536" y="890"/>
                  </a:moveTo>
                  <a:lnTo>
                    <a:pt x="481" y="890"/>
                  </a:lnTo>
                  <a:lnTo>
                    <a:pt x="481" y="946"/>
                  </a:lnTo>
                  <a:lnTo>
                    <a:pt x="536" y="946"/>
                  </a:lnTo>
                  <a:lnTo>
                    <a:pt x="536" y="890"/>
                  </a:lnTo>
                  <a:moveTo>
                    <a:pt x="617" y="890"/>
                  </a:moveTo>
                  <a:lnTo>
                    <a:pt x="561" y="890"/>
                  </a:lnTo>
                  <a:lnTo>
                    <a:pt x="561" y="946"/>
                  </a:lnTo>
                  <a:lnTo>
                    <a:pt x="617" y="946"/>
                  </a:lnTo>
                  <a:lnTo>
                    <a:pt x="617" y="890"/>
                  </a:lnTo>
                  <a:moveTo>
                    <a:pt x="697" y="890"/>
                  </a:moveTo>
                  <a:lnTo>
                    <a:pt x="641" y="890"/>
                  </a:lnTo>
                  <a:lnTo>
                    <a:pt x="641" y="946"/>
                  </a:lnTo>
                  <a:lnTo>
                    <a:pt x="697" y="946"/>
                  </a:lnTo>
                  <a:lnTo>
                    <a:pt x="697" y="890"/>
                  </a:lnTo>
                  <a:moveTo>
                    <a:pt x="777" y="890"/>
                  </a:moveTo>
                  <a:lnTo>
                    <a:pt x="722" y="890"/>
                  </a:lnTo>
                  <a:lnTo>
                    <a:pt x="722" y="946"/>
                  </a:lnTo>
                  <a:lnTo>
                    <a:pt x="777" y="946"/>
                  </a:lnTo>
                  <a:lnTo>
                    <a:pt x="777" y="890"/>
                  </a:lnTo>
                  <a:moveTo>
                    <a:pt x="857" y="890"/>
                  </a:moveTo>
                  <a:lnTo>
                    <a:pt x="801" y="890"/>
                  </a:lnTo>
                  <a:lnTo>
                    <a:pt x="801" y="946"/>
                  </a:lnTo>
                  <a:lnTo>
                    <a:pt x="857" y="946"/>
                  </a:lnTo>
                  <a:lnTo>
                    <a:pt x="857" y="890"/>
                  </a:lnTo>
                  <a:moveTo>
                    <a:pt x="938" y="890"/>
                  </a:moveTo>
                  <a:lnTo>
                    <a:pt x="882" y="890"/>
                  </a:lnTo>
                  <a:lnTo>
                    <a:pt x="882" y="946"/>
                  </a:lnTo>
                  <a:lnTo>
                    <a:pt x="938" y="946"/>
                  </a:lnTo>
                  <a:lnTo>
                    <a:pt x="938" y="890"/>
                  </a:lnTo>
                  <a:moveTo>
                    <a:pt x="1018" y="890"/>
                  </a:moveTo>
                  <a:lnTo>
                    <a:pt x="962" y="890"/>
                  </a:lnTo>
                  <a:lnTo>
                    <a:pt x="962" y="946"/>
                  </a:lnTo>
                  <a:lnTo>
                    <a:pt x="1018" y="946"/>
                  </a:lnTo>
                  <a:lnTo>
                    <a:pt x="1018" y="890"/>
                  </a:lnTo>
                  <a:moveTo>
                    <a:pt x="1098" y="890"/>
                  </a:moveTo>
                  <a:lnTo>
                    <a:pt x="1042" y="890"/>
                  </a:lnTo>
                  <a:lnTo>
                    <a:pt x="1042" y="946"/>
                  </a:lnTo>
                  <a:lnTo>
                    <a:pt x="1098" y="946"/>
                  </a:lnTo>
                  <a:lnTo>
                    <a:pt x="1098" y="890"/>
                  </a:lnTo>
                  <a:moveTo>
                    <a:pt x="1178" y="890"/>
                  </a:moveTo>
                  <a:lnTo>
                    <a:pt x="1122" y="890"/>
                  </a:lnTo>
                  <a:lnTo>
                    <a:pt x="1122" y="946"/>
                  </a:lnTo>
                  <a:lnTo>
                    <a:pt x="1178" y="946"/>
                  </a:lnTo>
                  <a:lnTo>
                    <a:pt x="1178" y="890"/>
                  </a:lnTo>
                  <a:moveTo>
                    <a:pt x="1258" y="890"/>
                  </a:moveTo>
                  <a:lnTo>
                    <a:pt x="1203" y="890"/>
                  </a:lnTo>
                  <a:lnTo>
                    <a:pt x="1203" y="946"/>
                  </a:lnTo>
                  <a:lnTo>
                    <a:pt x="1258" y="946"/>
                  </a:lnTo>
                  <a:lnTo>
                    <a:pt x="1258" y="890"/>
                  </a:lnTo>
                  <a:moveTo>
                    <a:pt x="1339" y="890"/>
                  </a:moveTo>
                  <a:lnTo>
                    <a:pt x="1282" y="890"/>
                  </a:lnTo>
                  <a:lnTo>
                    <a:pt x="1282" y="946"/>
                  </a:lnTo>
                  <a:lnTo>
                    <a:pt x="1339" y="946"/>
                  </a:lnTo>
                  <a:lnTo>
                    <a:pt x="1339" y="890"/>
                  </a:lnTo>
                  <a:moveTo>
                    <a:pt x="1418" y="890"/>
                  </a:moveTo>
                  <a:lnTo>
                    <a:pt x="1363" y="890"/>
                  </a:lnTo>
                  <a:lnTo>
                    <a:pt x="1363" y="946"/>
                  </a:lnTo>
                  <a:lnTo>
                    <a:pt x="1418" y="946"/>
                  </a:lnTo>
                  <a:lnTo>
                    <a:pt x="1418" y="890"/>
                  </a:lnTo>
                  <a:moveTo>
                    <a:pt x="1499" y="890"/>
                  </a:moveTo>
                  <a:lnTo>
                    <a:pt x="1443" y="890"/>
                  </a:lnTo>
                  <a:lnTo>
                    <a:pt x="1443" y="946"/>
                  </a:lnTo>
                  <a:lnTo>
                    <a:pt x="1499" y="946"/>
                  </a:lnTo>
                  <a:lnTo>
                    <a:pt x="1499" y="890"/>
                  </a:lnTo>
                  <a:moveTo>
                    <a:pt x="1579" y="890"/>
                  </a:moveTo>
                  <a:lnTo>
                    <a:pt x="1523" y="890"/>
                  </a:lnTo>
                  <a:lnTo>
                    <a:pt x="1523" y="946"/>
                  </a:lnTo>
                  <a:lnTo>
                    <a:pt x="1579" y="946"/>
                  </a:lnTo>
                  <a:lnTo>
                    <a:pt x="1579" y="890"/>
                  </a:lnTo>
                  <a:moveTo>
                    <a:pt x="1659" y="890"/>
                  </a:moveTo>
                  <a:lnTo>
                    <a:pt x="1604" y="890"/>
                  </a:lnTo>
                  <a:lnTo>
                    <a:pt x="1604" y="946"/>
                  </a:lnTo>
                  <a:lnTo>
                    <a:pt x="1659" y="946"/>
                  </a:lnTo>
                  <a:lnTo>
                    <a:pt x="1659" y="890"/>
                  </a:lnTo>
                  <a:moveTo>
                    <a:pt x="1739" y="890"/>
                  </a:moveTo>
                  <a:lnTo>
                    <a:pt x="1684" y="890"/>
                  </a:lnTo>
                  <a:lnTo>
                    <a:pt x="1684" y="946"/>
                  </a:lnTo>
                  <a:lnTo>
                    <a:pt x="1739" y="946"/>
                  </a:lnTo>
                  <a:lnTo>
                    <a:pt x="1739" y="890"/>
                  </a:lnTo>
                  <a:moveTo>
                    <a:pt x="1820" y="890"/>
                  </a:moveTo>
                  <a:lnTo>
                    <a:pt x="1764" y="890"/>
                  </a:lnTo>
                  <a:lnTo>
                    <a:pt x="1764" y="946"/>
                  </a:lnTo>
                  <a:lnTo>
                    <a:pt x="1820" y="946"/>
                  </a:lnTo>
                  <a:lnTo>
                    <a:pt x="1820" y="890"/>
                  </a:lnTo>
                  <a:moveTo>
                    <a:pt x="1899" y="890"/>
                  </a:moveTo>
                  <a:lnTo>
                    <a:pt x="1844" y="890"/>
                  </a:lnTo>
                  <a:lnTo>
                    <a:pt x="1844" y="946"/>
                  </a:lnTo>
                  <a:lnTo>
                    <a:pt x="1899" y="946"/>
                  </a:lnTo>
                  <a:lnTo>
                    <a:pt x="1899" y="890"/>
                  </a:lnTo>
                  <a:moveTo>
                    <a:pt x="1980" y="890"/>
                  </a:moveTo>
                  <a:lnTo>
                    <a:pt x="1925" y="890"/>
                  </a:lnTo>
                  <a:lnTo>
                    <a:pt x="1925" y="946"/>
                  </a:lnTo>
                  <a:lnTo>
                    <a:pt x="1980" y="946"/>
                  </a:lnTo>
                  <a:lnTo>
                    <a:pt x="1980" y="890"/>
                  </a:lnTo>
                  <a:moveTo>
                    <a:pt x="2060" y="890"/>
                  </a:moveTo>
                  <a:lnTo>
                    <a:pt x="2004" y="890"/>
                  </a:lnTo>
                  <a:lnTo>
                    <a:pt x="2004" y="946"/>
                  </a:lnTo>
                  <a:lnTo>
                    <a:pt x="2060" y="946"/>
                  </a:lnTo>
                  <a:lnTo>
                    <a:pt x="2060" y="890"/>
                  </a:lnTo>
                  <a:moveTo>
                    <a:pt x="2140" y="890"/>
                  </a:moveTo>
                  <a:lnTo>
                    <a:pt x="2085" y="890"/>
                  </a:lnTo>
                  <a:lnTo>
                    <a:pt x="2085" y="946"/>
                  </a:lnTo>
                  <a:lnTo>
                    <a:pt x="2140" y="946"/>
                  </a:lnTo>
                  <a:lnTo>
                    <a:pt x="2140" y="890"/>
                  </a:lnTo>
                  <a:moveTo>
                    <a:pt x="2220" y="890"/>
                  </a:moveTo>
                  <a:lnTo>
                    <a:pt x="2165" y="890"/>
                  </a:lnTo>
                  <a:lnTo>
                    <a:pt x="2165" y="946"/>
                  </a:lnTo>
                  <a:lnTo>
                    <a:pt x="2220" y="946"/>
                  </a:lnTo>
                  <a:lnTo>
                    <a:pt x="2220" y="890"/>
                  </a:lnTo>
                  <a:moveTo>
                    <a:pt x="2301" y="890"/>
                  </a:moveTo>
                  <a:lnTo>
                    <a:pt x="2245" y="890"/>
                  </a:lnTo>
                  <a:lnTo>
                    <a:pt x="2245" y="946"/>
                  </a:lnTo>
                  <a:lnTo>
                    <a:pt x="2301" y="946"/>
                  </a:lnTo>
                  <a:lnTo>
                    <a:pt x="2301" y="890"/>
                  </a:lnTo>
                  <a:moveTo>
                    <a:pt x="2380" y="890"/>
                  </a:moveTo>
                  <a:lnTo>
                    <a:pt x="2325" y="890"/>
                  </a:lnTo>
                  <a:lnTo>
                    <a:pt x="2325" y="946"/>
                  </a:lnTo>
                  <a:lnTo>
                    <a:pt x="2380" y="946"/>
                  </a:lnTo>
                  <a:lnTo>
                    <a:pt x="2380" y="890"/>
                  </a:lnTo>
                  <a:moveTo>
                    <a:pt x="2461" y="890"/>
                  </a:moveTo>
                  <a:lnTo>
                    <a:pt x="2406" y="890"/>
                  </a:lnTo>
                  <a:lnTo>
                    <a:pt x="2406" y="946"/>
                  </a:lnTo>
                  <a:lnTo>
                    <a:pt x="2461" y="946"/>
                  </a:lnTo>
                  <a:lnTo>
                    <a:pt x="2461" y="890"/>
                  </a:lnTo>
                  <a:moveTo>
                    <a:pt x="2541" y="890"/>
                  </a:moveTo>
                  <a:lnTo>
                    <a:pt x="2485" y="890"/>
                  </a:lnTo>
                  <a:lnTo>
                    <a:pt x="2485" y="946"/>
                  </a:lnTo>
                  <a:lnTo>
                    <a:pt x="2541" y="946"/>
                  </a:lnTo>
                  <a:lnTo>
                    <a:pt x="2541" y="890"/>
                  </a:lnTo>
                  <a:moveTo>
                    <a:pt x="2621" y="890"/>
                  </a:moveTo>
                  <a:lnTo>
                    <a:pt x="2566" y="890"/>
                  </a:lnTo>
                  <a:lnTo>
                    <a:pt x="2566" y="946"/>
                  </a:lnTo>
                  <a:lnTo>
                    <a:pt x="2621" y="946"/>
                  </a:lnTo>
                  <a:lnTo>
                    <a:pt x="2621" y="890"/>
                  </a:lnTo>
                  <a:moveTo>
                    <a:pt x="2701" y="890"/>
                  </a:moveTo>
                  <a:lnTo>
                    <a:pt x="2646" y="890"/>
                  </a:lnTo>
                  <a:lnTo>
                    <a:pt x="2646" y="946"/>
                  </a:lnTo>
                  <a:lnTo>
                    <a:pt x="2701" y="946"/>
                  </a:lnTo>
                  <a:lnTo>
                    <a:pt x="2701" y="890"/>
                  </a:lnTo>
                  <a:moveTo>
                    <a:pt x="2782" y="890"/>
                  </a:moveTo>
                  <a:lnTo>
                    <a:pt x="2726" y="890"/>
                  </a:lnTo>
                  <a:lnTo>
                    <a:pt x="2726" y="946"/>
                  </a:lnTo>
                  <a:lnTo>
                    <a:pt x="2782" y="946"/>
                  </a:lnTo>
                  <a:lnTo>
                    <a:pt x="2782" y="890"/>
                  </a:lnTo>
                  <a:moveTo>
                    <a:pt x="2861" y="890"/>
                  </a:moveTo>
                  <a:lnTo>
                    <a:pt x="2806" y="890"/>
                  </a:lnTo>
                  <a:lnTo>
                    <a:pt x="2806" y="946"/>
                  </a:lnTo>
                  <a:lnTo>
                    <a:pt x="2861" y="946"/>
                  </a:lnTo>
                  <a:lnTo>
                    <a:pt x="2861" y="890"/>
                  </a:lnTo>
                  <a:moveTo>
                    <a:pt x="2942" y="890"/>
                  </a:moveTo>
                  <a:lnTo>
                    <a:pt x="2887" y="890"/>
                  </a:lnTo>
                  <a:lnTo>
                    <a:pt x="2887" y="946"/>
                  </a:lnTo>
                  <a:lnTo>
                    <a:pt x="2942" y="946"/>
                  </a:lnTo>
                  <a:lnTo>
                    <a:pt x="2942" y="890"/>
                  </a:lnTo>
                  <a:moveTo>
                    <a:pt x="3022" y="890"/>
                  </a:moveTo>
                  <a:lnTo>
                    <a:pt x="2966" y="890"/>
                  </a:lnTo>
                  <a:lnTo>
                    <a:pt x="2966" y="946"/>
                  </a:lnTo>
                  <a:lnTo>
                    <a:pt x="3022" y="946"/>
                  </a:lnTo>
                  <a:lnTo>
                    <a:pt x="3022" y="890"/>
                  </a:lnTo>
                  <a:moveTo>
                    <a:pt x="3263" y="890"/>
                  </a:moveTo>
                  <a:lnTo>
                    <a:pt x="3207" y="890"/>
                  </a:lnTo>
                  <a:lnTo>
                    <a:pt x="3207" y="946"/>
                  </a:lnTo>
                  <a:lnTo>
                    <a:pt x="3263" y="946"/>
                  </a:lnTo>
                  <a:lnTo>
                    <a:pt x="3263" y="890"/>
                  </a:lnTo>
                  <a:moveTo>
                    <a:pt x="3342" y="890"/>
                  </a:moveTo>
                  <a:lnTo>
                    <a:pt x="3287" y="890"/>
                  </a:lnTo>
                  <a:lnTo>
                    <a:pt x="3287" y="946"/>
                  </a:lnTo>
                  <a:lnTo>
                    <a:pt x="3342" y="946"/>
                  </a:lnTo>
                  <a:lnTo>
                    <a:pt x="3342" y="890"/>
                  </a:lnTo>
                  <a:moveTo>
                    <a:pt x="3423" y="890"/>
                  </a:moveTo>
                  <a:lnTo>
                    <a:pt x="3367" y="890"/>
                  </a:lnTo>
                  <a:lnTo>
                    <a:pt x="3367" y="946"/>
                  </a:lnTo>
                  <a:lnTo>
                    <a:pt x="3423" y="946"/>
                  </a:lnTo>
                  <a:lnTo>
                    <a:pt x="3423" y="890"/>
                  </a:lnTo>
                  <a:moveTo>
                    <a:pt x="3503" y="890"/>
                  </a:moveTo>
                  <a:lnTo>
                    <a:pt x="3447" y="890"/>
                  </a:lnTo>
                  <a:lnTo>
                    <a:pt x="3447" y="946"/>
                  </a:lnTo>
                  <a:lnTo>
                    <a:pt x="3503" y="946"/>
                  </a:lnTo>
                  <a:lnTo>
                    <a:pt x="3503" y="890"/>
                  </a:lnTo>
                  <a:moveTo>
                    <a:pt x="3583" y="890"/>
                  </a:moveTo>
                  <a:lnTo>
                    <a:pt x="3528" y="890"/>
                  </a:lnTo>
                  <a:lnTo>
                    <a:pt x="3528" y="946"/>
                  </a:lnTo>
                  <a:lnTo>
                    <a:pt x="3583" y="946"/>
                  </a:lnTo>
                  <a:lnTo>
                    <a:pt x="3583" y="890"/>
                  </a:lnTo>
                  <a:moveTo>
                    <a:pt x="3663" y="890"/>
                  </a:moveTo>
                  <a:lnTo>
                    <a:pt x="3607" y="890"/>
                  </a:lnTo>
                  <a:lnTo>
                    <a:pt x="3607" y="946"/>
                  </a:lnTo>
                  <a:lnTo>
                    <a:pt x="3663" y="946"/>
                  </a:lnTo>
                  <a:lnTo>
                    <a:pt x="3663" y="890"/>
                  </a:lnTo>
                  <a:moveTo>
                    <a:pt x="3744" y="890"/>
                  </a:moveTo>
                  <a:lnTo>
                    <a:pt x="3688" y="890"/>
                  </a:lnTo>
                  <a:lnTo>
                    <a:pt x="3688" y="946"/>
                  </a:lnTo>
                  <a:lnTo>
                    <a:pt x="3744" y="946"/>
                  </a:lnTo>
                  <a:lnTo>
                    <a:pt x="3744" y="890"/>
                  </a:lnTo>
                  <a:moveTo>
                    <a:pt x="3823" y="890"/>
                  </a:moveTo>
                  <a:lnTo>
                    <a:pt x="3768" y="890"/>
                  </a:lnTo>
                  <a:lnTo>
                    <a:pt x="3768" y="946"/>
                  </a:lnTo>
                  <a:lnTo>
                    <a:pt x="3823" y="946"/>
                  </a:lnTo>
                  <a:lnTo>
                    <a:pt x="3823" y="890"/>
                  </a:lnTo>
                  <a:moveTo>
                    <a:pt x="3904" y="890"/>
                  </a:moveTo>
                  <a:lnTo>
                    <a:pt x="3848" y="890"/>
                  </a:lnTo>
                  <a:lnTo>
                    <a:pt x="3848" y="946"/>
                  </a:lnTo>
                  <a:lnTo>
                    <a:pt x="3904" y="946"/>
                  </a:lnTo>
                  <a:lnTo>
                    <a:pt x="3904" y="890"/>
                  </a:lnTo>
                  <a:moveTo>
                    <a:pt x="3984" y="890"/>
                  </a:moveTo>
                  <a:lnTo>
                    <a:pt x="3928" y="890"/>
                  </a:lnTo>
                  <a:lnTo>
                    <a:pt x="3928" y="946"/>
                  </a:lnTo>
                  <a:lnTo>
                    <a:pt x="3984" y="946"/>
                  </a:lnTo>
                  <a:lnTo>
                    <a:pt x="3984" y="890"/>
                  </a:lnTo>
                  <a:moveTo>
                    <a:pt x="4064" y="890"/>
                  </a:moveTo>
                  <a:lnTo>
                    <a:pt x="4009" y="890"/>
                  </a:lnTo>
                  <a:lnTo>
                    <a:pt x="4009" y="946"/>
                  </a:lnTo>
                  <a:lnTo>
                    <a:pt x="4064" y="946"/>
                  </a:lnTo>
                  <a:lnTo>
                    <a:pt x="4064" y="890"/>
                  </a:lnTo>
                  <a:moveTo>
                    <a:pt x="4144" y="890"/>
                  </a:moveTo>
                  <a:lnTo>
                    <a:pt x="4088" y="890"/>
                  </a:lnTo>
                  <a:lnTo>
                    <a:pt x="4088" y="946"/>
                  </a:lnTo>
                  <a:lnTo>
                    <a:pt x="4144" y="946"/>
                  </a:lnTo>
                  <a:lnTo>
                    <a:pt x="4144" y="890"/>
                  </a:lnTo>
                  <a:moveTo>
                    <a:pt x="4545" y="890"/>
                  </a:moveTo>
                  <a:lnTo>
                    <a:pt x="4490" y="890"/>
                  </a:lnTo>
                  <a:lnTo>
                    <a:pt x="4490" y="946"/>
                  </a:lnTo>
                  <a:lnTo>
                    <a:pt x="4545" y="946"/>
                  </a:lnTo>
                  <a:lnTo>
                    <a:pt x="4545" y="890"/>
                  </a:lnTo>
                  <a:moveTo>
                    <a:pt x="4625" y="890"/>
                  </a:moveTo>
                  <a:lnTo>
                    <a:pt x="4569" y="890"/>
                  </a:lnTo>
                  <a:lnTo>
                    <a:pt x="4569" y="946"/>
                  </a:lnTo>
                  <a:lnTo>
                    <a:pt x="4625" y="946"/>
                  </a:lnTo>
                  <a:lnTo>
                    <a:pt x="4625" y="890"/>
                  </a:lnTo>
                  <a:moveTo>
                    <a:pt x="4705" y="890"/>
                  </a:moveTo>
                  <a:lnTo>
                    <a:pt x="4650" y="890"/>
                  </a:lnTo>
                  <a:lnTo>
                    <a:pt x="4650" y="946"/>
                  </a:lnTo>
                  <a:lnTo>
                    <a:pt x="4705" y="946"/>
                  </a:lnTo>
                  <a:lnTo>
                    <a:pt x="4705" y="890"/>
                  </a:lnTo>
                  <a:moveTo>
                    <a:pt x="4866" y="890"/>
                  </a:moveTo>
                  <a:lnTo>
                    <a:pt x="4810" y="890"/>
                  </a:lnTo>
                  <a:lnTo>
                    <a:pt x="4810" y="946"/>
                  </a:lnTo>
                  <a:lnTo>
                    <a:pt x="4866" y="946"/>
                  </a:lnTo>
                  <a:lnTo>
                    <a:pt x="4866" y="890"/>
                  </a:lnTo>
                  <a:moveTo>
                    <a:pt x="4945" y="890"/>
                  </a:moveTo>
                  <a:lnTo>
                    <a:pt x="4890" y="890"/>
                  </a:lnTo>
                  <a:lnTo>
                    <a:pt x="4890" y="946"/>
                  </a:lnTo>
                  <a:lnTo>
                    <a:pt x="4945" y="946"/>
                  </a:lnTo>
                  <a:lnTo>
                    <a:pt x="4945" y="890"/>
                  </a:lnTo>
                  <a:moveTo>
                    <a:pt x="5026" y="890"/>
                  </a:moveTo>
                  <a:lnTo>
                    <a:pt x="4971" y="890"/>
                  </a:lnTo>
                  <a:lnTo>
                    <a:pt x="4971" y="946"/>
                  </a:lnTo>
                  <a:lnTo>
                    <a:pt x="5026" y="946"/>
                  </a:lnTo>
                  <a:lnTo>
                    <a:pt x="5026" y="890"/>
                  </a:lnTo>
                  <a:moveTo>
                    <a:pt x="5347" y="890"/>
                  </a:moveTo>
                  <a:lnTo>
                    <a:pt x="5291" y="890"/>
                  </a:lnTo>
                  <a:lnTo>
                    <a:pt x="5291" y="946"/>
                  </a:lnTo>
                  <a:lnTo>
                    <a:pt x="5347" y="946"/>
                  </a:lnTo>
                  <a:lnTo>
                    <a:pt x="5347" y="890"/>
                  </a:lnTo>
                  <a:moveTo>
                    <a:pt x="5426" y="890"/>
                  </a:moveTo>
                  <a:lnTo>
                    <a:pt x="5371" y="890"/>
                  </a:lnTo>
                  <a:lnTo>
                    <a:pt x="5371" y="946"/>
                  </a:lnTo>
                  <a:lnTo>
                    <a:pt x="5426" y="946"/>
                  </a:lnTo>
                  <a:lnTo>
                    <a:pt x="5426" y="890"/>
                  </a:lnTo>
                  <a:moveTo>
                    <a:pt x="5507" y="890"/>
                  </a:moveTo>
                  <a:lnTo>
                    <a:pt x="5452" y="890"/>
                  </a:lnTo>
                  <a:lnTo>
                    <a:pt x="5452" y="946"/>
                  </a:lnTo>
                  <a:lnTo>
                    <a:pt x="5507" y="946"/>
                  </a:lnTo>
                  <a:lnTo>
                    <a:pt x="5507" y="890"/>
                  </a:lnTo>
                  <a:moveTo>
                    <a:pt x="5587" y="890"/>
                  </a:moveTo>
                  <a:lnTo>
                    <a:pt x="5531" y="890"/>
                  </a:lnTo>
                  <a:lnTo>
                    <a:pt x="5531" y="946"/>
                  </a:lnTo>
                  <a:lnTo>
                    <a:pt x="5587" y="946"/>
                  </a:lnTo>
                  <a:lnTo>
                    <a:pt x="5587" y="890"/>
                  </a:lnTo>
                  <a:moveTo>
                    <a:pt x="5667" y="890"/>
                  </a:moveTo>
                  <a:lnTo>
                    <a:pt x="5612" y="890"/>
                  </a:lnTo>
                  <a:lnTo>
                    <a:pt x="5612" y="946"/>
                  </a:lnTo>
                  <a:lnTo>
                    <a:pt x="5667" y="946"/>
                  </a:lnTo>
                  <a:lnTo>
                    <a:pt x="5667" y="890"/>
                  </a:lnTo>
                  <a:moveTo>
                    <a:pt x="5747" y="890"/>
                  </a:moveTo>
                  <a:lnTo>
                    <a:pt x="5692" y="890"/>
                  </a:lnTo>
                  <a:lnTo>
                    <a:pt x="5692" y="946"/>
                  </a:lnTo>
                  <a:lnTo>
                    <a:pt x="5747" y="946"/>
                  </a:lnTo>
                  <a:lnTo>
                    <a:pt x="5747" y="890"/>
                  </a:lnTo>
                  <a:moveTo>
                    <a:pt x="55" y="809"/>
                  </a:moveTo>
                  <a:lnTo>
                    <a:pt x="0" y="809"/>
                  </a:lnTo>
                  <a:lnTo>
                    <a:pt x="0" y="865"/>
                  </a:lnTo>
                  <a:lnTo>
                    <a:pt x="55" y="865"/>
                  </a:lnTo>
                  <a:lnTo>
                    <a:pt x="55" y="809"/>
                  </a:lnTo>
                  <a:moveTo>
                    <a:pt x="216" y="809"/>
                  </a:moveTo>
                  <a:lnTo>
                    <a:pt x="160" y="809"/>
                  </a:lnTo>
                  <a:lnTo>
                    <a:pt x="160" y="865"/>
                  </a:lnTo>
                  <a:lnTo>
                    <a:pt x="216" y="865"/>
                  </a:lnTo>
                  <a:lnTo>
                    <a:pt x="216" y="809"/>
                  </a:lnTo>
                  <a:moveTo>
                    <a:pt x="296" y="809"/>
                  </a:moveTo>
                  <a:lnTo>
                    <a:pt x="241" y="809"/>
                  </a:lnTo>
                  <a:lnTo>
                    <a:pt x="241" y="865"/>
                  </a:lnTo>
                  <a:lnTo>
                    <a:pt x="296" y="865"/>
                  </a:lnTo>
                  <a:lnTo>
                    <a:pt x="296" y="809"/>
                  </a:lnTo>
                  <a:moveTo>
                    <a:pt x="376" y="809"/>
                  </a:moveTo>
                  <a:lnTo>
                    <a:pt x="320" y="809"/>
                  </a:lnTo>
                  <a:lnTo>
                    <a:pt x="320" y="865"/>
                  </a:lnTo>
                  <a:lnTo>
                    <a:pt x="376" y="865"/>
                  </a:lnTo>
                  <a:lnTo>
                    <a:pt x="376" y="809"/>
                  </a:lnTo>
                  <a:moveTo>
                    <a:pt x="457" y="809"/>
                  </a:moveTo>
                  <a:lnTo>
                    <a:pt x="401" y="809"/>
                  </a:lnTo>
                  <a:lnTo>
                    <a:pt x="401" y="865"/>
                  </a:lnTo>
                  <a:lnTo>
                    <a:pt x="457" y="865"/>
                  </a:lnTo>
                  <a:lnTo>
                    <a:pt x="457" y="809"/>
                  </a:lnTo>
                  <a:moveTo>
                    <a:pt x="536" y="809"/>
                  </a:moveTo>
                  <a:lnTo>
                    <a:pt x="481" y="809"/>
                  </a:lnTo>
                  <a:lnTo>
                    <a:pt x="481" y="865"/>
                  </a:lnTo>
                  <a:lnTo>
                    <a:pt x="536" y="865"/>
                  </a:lnTo>
                  <a:lnTo>
                    <a:pt x="536" y="809"/>
                  </a:lnTo>
                  <a:moveTo>
                    <a:pt x="617" y="809"/>
                  </a:moveTo>
                  <a:lnTo>
                    <a:pt x="561" y="809"/>
                  </a:lnTo>
                  <a:lnTo>
                    <a:pt x="561" y="865"/>
                  </a:lnTo>
                  <a:lnTo>
                    <a:pt x="617" y="865"/>
                  </a:lnTo>
                  <a:lnTo>
                    <a:pt x="617" y="809"/>
                  </a:lnTo>
                  <a:moveTo>
                    <a:pt x="697" y="809"/>
                  </a:moveTo>
                  <a:lnTo>
                    <a:pt x="641" y="809"/>
                  </a:lnTo>
                  <a:lnTo>
                    <a:pt x="641" y="865"/>
                  </a:lnTo>
                  <a:lnTo>
                    <a:pt x="697" y="865"/>
                  </a:lnTo>
                  <a:lnTo>
                    <a:pt x="697" y="809"/>
                  </a:lnTo>
                  <a:moveTo>
                    <a:pt x="777" y="809"/>
                  </a:moveTo>
                  <a:lnTo>
                    <a:pt x="722" y="809"/>
                  </a:lnTo>
                  <a:lnTo>
                    <a:pt x="722" y="865"/>
                  </a:lnTo>
                  <a:lnTo>
                    <a:pt x="777" y="865"/>
                  </a:lnTo>
                  <a:lnTo>
                    <a:pt x="777" y="809"/>
                  </a:lnTo>
                  <a:moveTo>
                    <a:pt x="857" y="809"/>
                  </a:moveTo>
                  <a:lnTo>
                    <a:pt x="801" y="809"/>
                  </a:lnTo>
                  <a:lnTo>
                    <a:pt x="801" y="865"/>
                  </a:lnTo>
                  <a:lnTo>
                    <a:pt x="857" y="865"/>
                  </a:lnTo>
                  <a:lnTo>
                    <a:pt x="857" y="809"/>
                  </a:lnTo>
                  <a:moveTo>
                    <a:pt x="938" y="809"/>
                  </a:moveTo>
                  <a:lnTo>
                    <a:pt x="882" y="809"/>
                  </a:lnTo>
                  <a:lnTo>
                    <a:pt x="882" y="865"/>
                  </a:lnTo>
                  <a:lnTo>
                    <a:pt x="938" y="865"/>
                  </a:lnTo>
                  <a:lnTo>
                    <a:pt x="938" y="809"/>
                  </a:lnTo>
                  <a:moveTo>
                    <a:pt x="1018" y="809"/>
                  </a:moveTo>
                  <a:lnTo>
                    <a:pt x="962" y="809"/>
                  </a:lnTo>
                  <a:lnTo>
                    <a:pt x="962" y="865"/>
                  </a:lnTo>
                  <a:lnTo>
                    <a:pt x="1018" y="865"/>
                  </a:lnTo>
                  <a:lnTo>
                    <a:pt x="1018" y="809"/>
                  </a:lnTo>
                  <a:moveTo>
                    <a:pt x="1098" y="809"/>
                  </a:moveTo>
                  <a:lnTo>
                    <a:pt x="1042" y="809"/>
                  </a:lnTo>
                  <a:lnTo>
                    <a:pt x="1042" y="865"/>
                  </a:lnTo>
                  <a:lnTo>
                    <a:pt x="1098" y="865"/>
                  </a:lnTo>
                  <a:lnTo>
                    <a:pt x="1098" y="809"/>
                  </a:lnTo>
                  <a:moveTo>
                    <a:pt x="1178" y="809"/>
                  </a:moveTo>
                  <a:lnTo>
                    <a:pt x="1122" y="809"/>
                  </a:lnTo>
                  <a:lnTo>
                    <a:pt x="1122" y="865"/>
                  </a:lnTo>
                  <a:lnTo>
                    <a:pt x="1178" y="865"/>
                  </a:lnTo>
                  <a:lnTo>
                    <a:pt x="1178" y="809"/>
                  </a:lnTo>
                  <a:moveTo>
                    <a:pt x="1258" y="809"/>
                  </a:moveTo>
                  <a:lnTo>
                    <a:pt x="1203" y="809"/>
                  </a:lnTo>
                  <a:lnTo>
                    <a:pt x="1203" y="865"/>
                  </a:lnTo>
                  <a:lnTo>
                    <a:pt x="1258" y="865"/>
                  </a:lnTo>
                  <a:lnTo>
                    <a:pt x="1258" y="809"/>
                  </a:lnTo>
                  <a:moveTo>
                    <a:pt x="1339" y="809"/>
                  </a:moveTo>
                  <a:lnTo>
                    <a:pt x="1282" y="809"/>
                  </a:lnTo>
                  <a:lnTo>
                    <a:pt x="1282" y="865"/>
                  </a:lnTo>
                  <a:lnTo>
                    <a:pt x="1339" y="865"/>
                  </a:lnTo>
                  <a:lnTo>
                    <a:pt x="1339" y="809"/>
                  </a:lnTo>
                  <a:moveTo>
                    <a:pt x="1418" y="809"/>
                  </a:moveTo>
                  <a:lnTo>
                    <a:pt x="1363" y="809"/>
                  </a:lnTo>
                  <a:lnTo>
                    <a:pt x="1363" y="865"/>
                  </a:lnTo>
                  <a:lnTo>
                    <a:pt x="1418" y="865"/>
                  </a:lnTo>
                  <a:lnTo>
                    <a:pt x="1418" y="809"/>
                  </a:lnTo>
                  <a:moveTo>
                    <a:pt x="1499" y="809"/>
                  </a:moveTo>
                  <a:lnTo>
                    <a:pt x="1443" y="809"/>
                  </a:lnTo>
                  <a:lnTo>
                    <a:pt x="1443" y="865"/>
                  </a:lnTo>
                  <a:lnTo>
                    <a:pt x="1499" y="865"/>
                  </a:lnTo>
                  <a:lnTo>
                    <a:pt x="1499" y="809"/>
                  </a:lnTo>
                  <a:moveTo>
                    <a:pt x="1579" y="809"/>
                  </a:moveTo>
                  <a:lnTo>
                    <a:pt x="1523" y="809"/>
                  </a:lnTo>
                  <a:lnTo>
                    <a:pt x="1523" y="865"/>
                  </a:lnTo>
                  <a:lnTo>
                    <a:pt x="1579" y="865"/>
                  </a:lnTo>
                  <a:lnTo>
                    <a:pt x="1579" y="809"/>
                  </a:lnTo>
                  <a:moveTo>
                    <a:pt x="1659" y="809"/>
                  </a:moveTo>
                  <a:lnTo>
                    <a:pt x="1604" y="809"/>
                  </a:lnTo>
                  <a:lnTo>
                    <a:pt x="1604" y="865"/>
                  </a:lnTo>
                  <a:lnTo>
                    <a:pt x="1659" y="865"/>
                  </a:lnTo>
                  <a:lnTo>
                    <a:pt x="1659" y="809"/>
                  </a:lnTo>
                  <a:moveTo>
                    <a:pt x="1739" y="809"/>
                  </a:moveTo>
                  <a:lnTo>
                    <a:pt x="1684" y="809"/>
                  </a:lnTo>
                  <a:lnTo>
                    <a:pt x="1684" y="865"/>
                  </a:lnTo>
                  <a:lnTo>
                    <a:pt x="1739" y="865"/>
                  </a:lnTo>
                  <a:lnTo>
                    <a:pt x="1739" y="809"/>
                  </a:lnTo>
                  <a:moveTo>
                    <a:pt x="1820" y="809"/>
                  </a:moveTo>
                  <a:lnTo>
                    <a:pt x="1764" y="809"/>
                  </a:lnTo>
                  <a:lnTo>
                    <a:pt x="1764" y="865"/>
                  </a:lnTo>
                  <a:lnTo>
                    <a:pt x="1820" y="865"/>
                  </a:lnTo>
                  <a:lnTo>
                    <a:pt x="1820" y="809"/>
                  </a:lnTo>
                  <a:moveTo>
                    <a:pt x="1899" y="809"/>
                  </a:moveTo>
                  <a:lnTo>
                    <a:pt x="1844" y="809"/>
                  </a:lnTo>
                  <a:lnTo>
                    <a:pt x="1844" y="865"/>
                  </a:lnTo>
                  <a:lnTo>
                    <a:pt x="1899" y="865"/>
                  </a:lnTo>
                  <a:lnTo>
                    <a:pt x="1899" y="809"/>
                  </a:lnTo>
                  <a:moveTo>
                    <a:pt x="1980" y="809"/>
                  </a:moveTo>
                  <a:lnTo>
                    <a:pt x="1925" y="809"/>
                  </a:lnTo>
                  <a:lnTo>
                    <a:pt x="1925" y="865"/>
                  </a:lnTo>
                  <a:lnTo>
                    <a:pt x="1980" y="865"/>
                  </a:lnTo>
                  <a:lnTo>
                    <a:pt x="1980" y="809"/>
                  </a:lnTo>
                  <a:moveTo>
                    <a:pt x="2060" y="809"/>
                  </a:moveTo>
                  <a:lnTo>
                    <a:pt x="2004" y="809"/>
                  </a:lnTo>
                  <a:lnTo>
                    <a:pt x="2004" y="865"/>
                  </a:lnTo>
                  <a:lnTo>
                    <a:pt x="2060" y="865"/>
                  </a:lnTo>
                  <a:lnTo>
                    <a:pt x="2060" y="809"/>
                  </a:lnTo>
                  <a:moveTo>
                    <a:pt x="2140" y="809"/>
                  </a:moveTo>
                  <a:lnTo>
                    <a:pt x="2085" y="809"/>
                  </a:lnTo>
                  <a:lnTo>
                    <a:pt x="2085" y="865"/>
                  </a:lnTo>
                  <a:lnTo>
                    <a:pt x="2140" y="865"/>
                  </a:lnTo>
                  <a:lnTo>
                    <a:pt x="2140" y="809"/>
                  </a:lnTo>
                  <a:moveTo>
                    <a:pt x="2220" y="809"/>
                  </a:moveTo>
                  <a:lnTo>
                    <a:pt x="2165" y="809"/>
                  </a:lnTo>
                  <a:lnTo>
                    <a:pt x="2165" y="865"/>
                  </a:lnTo>
                  <a:lnTo>
                    <a:pt x="2220" y="865"/>
                  </a:lnTo>
                  <a:lnTo>
                    <a:pt x="2220" y="809"/>
                  </a:lnTo>
                  <a:moveTo>
                    <a:pt x="2301" y="809"/>
                  </a:moveTo>
                  <a:lnTo>
                    <a:pt x="2245" y="809"/>
                  </a:lnTo>
                  <a:lnTo>
                    <a:pt x="2245" y="865"/>
                  </a:lnTo>
                  <a:lnTo>
                    <a:pt x="2301" y="865"/>
                  </a:lnTo>
                  <a:lnTo>
                    <a:pt x="2301" y="809"/>
                  </a:lnTo>
                  <a:moveTo>
                    <a:pt x="2380" y="809"/>
                  </a:moveTo>
                  <a:lnTo>
                    <a:pt x="2325" y="809"/>
                  </a:lnTo>
                  <a:lnTo>
                    <a:pt x="2325" y="865"/>
                  </a:lnTo>
                  <a:lnTo>
                    <a:pt x="2380" y="865"/>
                  </a:lnTo>
                  <a:lnTo>
                    <a:pt x="2380" y="809"/>
                  </a:lnTo>
                  <a:moveTo>
                    <a:pt x="2461" y="809"/>
                  </a:moveTo>
                  <a:lnTo>
                    <a:pt x="2406" y="809"/>
                  </a:lnTo>
                  <a:lnTo>
                    <a:pt x="2406" y="865"/>
                  </a:lnTo>
                  <a:lnTo>
                    <a:pt x="2461" y="865"/>
                  </a:lnTo>
                  <a:lnTo>
                    <a:pt x="2461" y="809"/>
                  </a:lnTo>
                  <a:moveTo>
                    <a:pt x="2541" y="809"/>
                  </a:moveTo>
                  <a:lnTo>
                    <a:pt x="2485" y="809"/>
                  </a:lnTo>
                  <a:lnTo>
                    <a:pt x="2485" y="865"/>
                  </a:lnTo>
                  <a:lnTo>
                    <a:pt x="2541" y="865"/>
                  </a:lnTo>
                  <a:lnTo>
                    <a:pt x="2541" y="809"/>
                  </a:lnTo>
                  <a:moveTo>
                    <a:pt x="2621" y="809"/>
                  </a:moveTo>
                  <a:lnTo>
                    <a:pt x="2566" y="809"/>
                  </a:lnTo>
                  <a:lnTo>
                    <a:pt x="2566" y="865"/>
                  </a:lnTo>
                  <a:lnTo>
                    <a:pt x="2621" y="865"/>
                  </a:lnTo>
                  <a:lnTo>
                    <a:pt x="2621" y="809"/>
                  </a:lnTo>
                  <a:moveTo>
                    <a:pt x="2701" y="809"/>
                  </a:moveTo>
                  <a:lnTo>
                    <a:pt x="2646" y="809"/>
                  </a:lnTo>
                  <a:lnTo>
                    <a:pt x="2646" y="865"/>
                  </a:lnTo>
                  <a:lnTo>
                    <a:pt x="2701" y="865"/>
                  </a:lnTo>
                  <a:lnTo>
                    <a:pt x="2701" y="809"/>
                  </a:lnTo>
                  <a:moveTo>
                    <a:pt x="2782" y="809"/>
                  </a:moveTo>
                  <a:lnTo>
                    <a:pt x="2726" y="809"/>
                  </a:lnTo>
                  <a:lnTo>
                    <a:pt x="2726" y="865"/>
                  </a:lnTo>
                  <a:lnTo>
                    <a:pt x="2782" y="865"/>
                  </a:lnTo>
                  <a:lnTo>
                    <a:pt x="2782" y="809"/>
                  </a:lnTo>
                  <a:moveTo>
                    <a:pt x="2861" y="809"/>
                  </a:moveTo>
                  <a:lnTo>
                    <a:pt x="2806" y="809"/>
                  </a:lnTo>
                  <a:lnTo>
                    <a:pt x="2806" y="865"/>
                  </a:lnTo>
                  <a:lnTo>
                    <a:pt x="2861" y="865"/>
                  </a:lnTo>
                  <a:lnTo>
                    <a:pt x="2861" y="809"/>
                  </a:lnTo>
                  <a:moveTo>
                    <a:pt x="2942" y="809"/>
                  </a:moveTo>
                  <a:lnTo>
                    <a:pt x="2887" y="809"/>
                  </a:lnTo>
                  <a:lnTo>
                    <a:pt x="2887" y="865"/>
                  </a:lnTo>
                  <a:lnTo>
                    <a:pt x="2942" y="865"/>
                  </a:lnTo>
                  <a:lnTo>
                    <a:pt x="2942" y="809"/>
                  </a:lnTo>
                  <a:moveTo>
                    <a:pt x="3022" y="809"/>
                  </a:moveTo>
                  <a:lnTo>
                    <a:pt x="2966" y="809"/>
                  </a:lnTo>
                  <a:lnTo>
                    <a:pt x="2966" y="865"/>
                  </a:lnTo>
                  <a:lnTo>
                    <a:pt x="3022" y="865"/>
                  </a:lnTo>
                  <a:lnTo>
                    <a:pt x="3022" y="809"/>
                  </a:lnTo>
                  <a:moveTo>
                    <a:pt x="3342" y="809"/>
                  </a:moveTo>
                  <a:lnTo>
                    <a:pt x="3287" y="809"/>
                  </a:lnTo>
                  <a:lnTo>
                    <a:pt x="3287" y="865"/>
                  </a:lnTo>
                  <a:lnTo>
                    <a:pt x="3342" y="865"/>
                  </a:lnTo>
                  <a:lnTo>
                    <a:pt x="3342" y="809"/>
                  </a:lnTo>
                  <a:moveTo>
                    <a:pt x="3423" y="809"/>
                  </a:moveTo>
                  <a:lnTo>
                    <a:pt x="3367" y="809"/>
                  </a:lnTo>
                  <a:lnTo>
                    <a:pt x="3367" y="865"/>
                  </a:lnTo>
                  <a:lnTo>
                    <a:pt x="3423" y="865"/>
                  </a:lnTo>
                  <a:lnTo>
                    <a:pt x="3423" y="809"/>
                  </a:lnTo>
                  <a:moveTo>
                    <a:pt x="3503" y="809"/>
                  </a:moveTo>
                  <a:lnTo>
                    <a:pt x="3447" y="809"/>
                  </a:lnTo>
                  <a:lnTo>
                    <a:pt x="3447" y="865"/>
                  </a:lnTo>
                  <a:lnTo>
                    <a:pt x="3503" y="865"/>
                  </a:lnTo>
                  <a:lnTo>
                    <a:pt x="3503" y="809"/>
                  </a:lnTo>
                  <a:moveTo>
                    <a:pt x="3583" y="809"/>
                  </a:moveTo>
                  <a:lnTo>
                    <a:pt x="3528" y="809"/>
                  </a:lnTo>
                  <a:lnTo>
                    <a:pt x="3528" y="865"/>
                  </a:lnTo>
                  <a:lnTo>
                    <a:pt x="3583" y="865"/>
                  </a:lnTo>
                  <a:lnTo>
                    <a:pt x="3583" y="809"/>
                  </a:lnTo>
                  <a:moveTo>
                    <a:pt x="3663" y="809"/>
                  </a:moveTo>
                  <a:lnTo>
                    <a:pt x="3607" y="809"/>
                  </a:lnTo>
                  <a:lnTo>
                    <a:pt x="3607" y="865"/>
                  </a:lnTo>
                  <a:lnTo>
                    <a:pt x="3663" y="865"/>
                  </a:lnTo>
                  <a:lnTo>
                    <a:pt x="3663" y="809"/>
                  </a:lnTo>
                  <a:moveTo>
                    <a:pt x="3744" y="809"/>
                  </a:moveTo>
                  <a:lnTo>
                    <a:pt x="3688" y="809"/>
                  </a:lnTo>
                  <a:lnTo>
                    <a:pt x="3688" y="865"/>
                  </a:lnTo>
                  <a:lnTo>
                    <a:pt x="3744" y="865"/>
                  </a:lnTo>
                  <a:lnTo>
                    <a:pt x="3744" y="809"/>
                  </a:lnTo>
                  <a:moveTo>
                    <a:pt x="3823" y="809"/>
                  </a:moveTo>
                  <a:lnTo>
                    <a:pt x="3768" y="809"/>
                  </a:lnTo>
                  <a:lnTo>
                    <a:pt x="3768" y="865"/>
                  </a:lnTo>
                  <a:lnTo>
                    <a:pt x="3823" y="865"/>
                  </a:lnTo>
                  <a:lnTo>
                    <a:pt x="3823" y="809"/>
                  </a:lnTo>
                  <a:moveTo>
                    <a:pt x="3904" y="809"/>
                  </a:moveTo>
                  <a:lnTo>
                    <a:pt x="3848" y="809"/>
                  </a:lnTo>
                  <a:lnTo>
                    <a:pt x="3848" y="865"/>
                  </a:lnTo>
                  <a:lnTo>
                    <a:pt x="3904" y="865"/>
                  </a:lnTo>
                  <a:lnTo>
                    <a:pt x="3904" y="809"/>
                  </a:lnTo>
                  <a:moveTo>
                    <a:pt x="3984" y="809"/>
                  </a:moveTo>
                  <a:lnTo>
                    <a:pt x="3928" y="809"/>
                  </a:lnTo>
                  <a:lnTo>
                    <a:pt x="3928" y="865"/>
                  </a:lnTo>
                  <a:lnTo>
                    <a:pt x="3984" y="865"/>
                  </a:lnTo>
                  <a:lnTo>
                    <a:pt x="3984" y="809"/>
                  </a:lnTo>
                  <a:moveTo>
                    <a:pt x="4064" y="809"/>
                  </a:moveTo>
                  <a:lnTo>
                    <a:pt x="4009" y="809"/>
                  </a:lnTo>
                  <a:lnTo>
                    <a:pt x="4009" y="865"/>
                  </a:lnTo>
                  <a:lnTo>
                    <a:pt x="4064" y="865"/>
                  </a:lnTo>
                  <a:lnTo>
                    <a:pt x="4064" y="809"/>
                  </a:lnTo>
                  <a:moveTo>
                    <a:pt x="4225" y="809"/>
                  </a:moveTo>
                  <a:lnTo>
                    <a:pt x="4169" y="809"/>
                  </a:lnTo>
                  <a:lnTo>
                    <a:pt x="4169" y="865"/>
                  </a:lnTo>
                  <a:lnTo>
                    <a:pt x="4225" y="865"/>
                  </a:lnTo>
                  <a:lnTo>
                    <a:pt x="4225" y="809"/>
                  </a:lnTo>
                  <a:moveTo>
                    <a:pt x="4304" y="809"/>
                  </a:moveTo>
                  <a:lnTo>
                    <a:pt x="4249" y="809"/>
                  </a:lnTo>
                  <a:lnTo>
                    <a:pt x="4249" y="865"/>
                  </a:lnTo>
                  <a:lnTo>
                    <a:pt x="4304" y="865"/>
                  </a:lnTo>
                  <a:lnTo>
                    <a:pt x="4304" y="809"/>
                  </a:lnTo>
                  <a:moveTo>
                    <a:pt x="4385" y="809"/>
                  </a:moveTo>
                  <a:lnTo>
                    <a:pt x="4329" y="809"/>
                  </a:lnTo>
                  <a:lnTo>
                    <a:pt x="4329" y="865"/>
                  </a:lnTo>
                  <a:lnTo>
                    <a:pt x="4385" y="865"/>
                  </a:lnTo>
                  <a:lnTo>
                    <a:pt x="4385" y="809"/>
                  </a:lnTo>
                  <a:moveTo>
                    <a:pt x="4545" y="809"/>
                  </a:moveTo>
                  <a:lnTo>
                    <a:pt x="4490" y="809"/>
                  </a:lnTo>
                  <a:lnTo>
                    <a:pt x="4490" y="865"/>
                  </a:lnTo>
                  <a:lnTo>
                    <a:pt x="4545" y="865"/>
                  </a:lnTo>
                  <a:lnTo>
                    <a:pt x="4545" y="809"/>
                  </a:lnTo>
                  <a:moveTo>
                    <a:pt x="4625" y="809"/>
                  </a:moveTo>
                  <a:lnTo>
                    <a:pt x="4569" y="809"/>
                  </a:lnTo>
                  <a:lnTo>
                    <a:pt x="4569" y="865"/>
                  </a:lnTo>
                  <a:lnTo>
                    <a:pt x="4625" y="865"/>
                  </a:lnTo>
                  <a:lnTo>
                    <a:pt x="4625" y="809"/>
                  </a:lnTo>
                  <a:moveTo>
                    <a:pt x="4705" y="809"/>
                  </a:moveTo>
                  <a:lnTo>
                    <a:pt x="4650" y="809"/>
                  </a:lnTo>
                  <a:lnTo>
                    <a:pt x="4650" y="865"/>
                  </a:lnTo>
                  <a:lnTo>
                    <a:pt x="4705" y="865"/>
                  </a:lnTo>
                  <a:lnTo>
                    <a:pt x="4705" y="809"/>
                  </a:lnTo>
                  <a:moveTo>
                    <a:pt x="4785" y="809"/>
                  </a:moveTo>
                  <a:lnTo>
                    <a:pt x="4730" y="809"/>
                  </a:lnTo>
                  <a:lnTo>
                    <a:pt x="4730" y="865"/>
                  </a:lnTo>
                  <a:lnTo>
                    <a:pt x="4785" y="865"/>
                  </a:lnTo>
                  <a:lnTo>
                    <a:pt x="4785" y="809"/>
                  </a:lnTo>
                  <a:moveTo>
                    <a:pt x="4866" y="809"/>
                  </a:moveTo>
                  <a:lnTo>
                    <a:pt x="4810" y="809"/>
                  </a:lnTo>
                  <a:lnTo>
                    <a:pt x="4810" y="865"/>
                  </a:lnTo>
                  <a:lnTo>
                    <a:pt x="4866" y="865"/>
                  </a:lnTo>
                  <a:lnTo>
                    <a:pt x="4866" y="809"/>
                  </a:lnTo>
                  <a:moveTo>
                    <a:pt x="4945" y="809"/>
                  </a:moveTo>
                  <a:lnTo>
                    <a:pt x="4890" y="809"/>
                  </a:lnTo>
                  <a:lnTo>
                    <a:pt x="4890" y="865"/>
                  </a:lnTo>
                  <a:lnTo>
                    <a:pt x="4945" y="865"/>
                  </a:lnTo>
                  <a:lnTo>
                    <a:pt x="4945" y="809"/>
                  </a:lnTo>
                  <a:moveTo>
                    <a:pt x="5347" y="809"/>
                  </a:moveTo>
                  <a:lnTo>
                    <a:pt x="5291" y="809"/>
                  </a:lnTo>
                  <a:lnTo>
                    <a:pt x="5291" y="865"/>
                  </a:lnTo>
                  <a:lnTo>
                    <a:pt x="5347" y="865"/>
                  </a:lnTo>
                  <a:lnTo>
                    <a:pt x="5347" y="809"/>
                  </a:lnTo>
                  <a:moveTo>
                    <a:pt x="5426" y="809"/>
                  </a:moveTo>
                  <a:lnTo>
                    <a:pt x="5371" y="809"/>
                  </a:lnTo>
                  <a:lnTo>
                    <a:pt x="5371" y="865"/>
                  </a:lnTo>
                  <a:lnTo>
                    <a:pt x="5426" y="865"/>
                  </a:lnTo>
                  <a:lnTo>
                    <a:pt x="5426" y="809"/>
                  </a:lnTo>
                  <a:moveTo>
                    <a:pt x="5507" y="809"/>
                  </a:moveTo>
                  <a:lnTo>
                    <a:pt x="5452" y="809"/>
                  </a:lnTo>
                  <a:lnTo>
                    <a:pt x="5452" y="865"/>
                  </a:lnTo>
                  <a:lnTo>
                    <a:pt x="5507" y="865"/>
                  </a:lnTo>
                  <a:lnTo>
                    <a:pt x="5507" y="809"/>
                  </a:lnTo>
                  <a:moveTo>
                    <a:pt x="5587" y="809"/>
                  </a:moveTo>
                  <a:lnTo>
                    <a:pt x="5531" y="809"/>
                  </a:lnTo>
                  <a:lnTo>
                    <a:pt x="5531" y="865"/>
                  </a:lnTo>
                  <a:lnTo>
                    <a:pt x="5587" y="865"/>
                  </a:lnTo>
                  <a:lnTo>
                    <a:pt x="5587" y="809"/>
                  </a:lnTo>
                  <a:moveTo>
                    <a:pt x="5667" y="809"/>
                  </a:moveTo>
                  <a:lnTo>
                    <a:pt x="5612" y="809"/>
                  </a:lnTo>
                  <a:lnTo>
                    <a:pt x="5612" y="865"/>
                  </a:lnTo>
                  <a:lnTo>
                    <a:pt x="5667" y="865"/>
                  </a:lnTo>
                  <a:lnTo>
                    <a:pt x="5667" y="809"/>
                  </a:lnTo>
                  <a:moveTo>
                    <a:pt x="5747" y="809"/>
                  </a:moveTo>
                  <a:lnTo>
                    <a:pt x="5692" y="809"/>
                  </a:lnTo>
                  <a:lnTo>
                    <a:pt x="5692" y="865"/>
                  </a:lnTo>
                  <a:lnTo>
                    <a:pt x="5747" y="865"/>
                  </a:lnTo>
                  <a:lnTo>
                    <a:pt x="5747" y="809"/>
                  </a:lnTo>
                  <a:moveTo>
                    <a:pt x="5828" y="809"/>
                  </a:moveTo>
                  <a:lnTo>
                    <a:pt x="5772" y="809"/>
                  </a:lnTo>
                  <a:lnTo>
                    <a:pt x="5772" y="865"/>
                  </a:lnTo>
                  <a:lnTo>
                    <a:pt x="5828" y="865"/>
                  </a:lnTo>
                  <a:lnTo>
                    <a:pt x="5828" y="809"/>
                  </a:lnTo>
                  <a:moveTo>
                    <a:pt x="55" y="728"/>
                  </a:moveTo>
                  <a:lnTo>
                    <a:pt x="0" y="728"/>
                  </a:lnTo>
                  <a:lnTo>
                    <a:pt x="0" y="784"/>
                  </a:lnTo>
                  <a:lnTo>
                    <a:pt x="55" y="784"/>
                  </a:lnTo>
                  <a:lnTo>
                    <a:pt x="55" y="728"/>
                  </a:lnTo>
                  <a:moveTo>
                    <a:pt x="136" y="728"/>
                  </a:moveTo>
                  <a:lnTo>
                    <a:pt x="80" y="728"/>
                  </a:lnTo>
                  <a:lnTo>
                    <a:pt x="80" y="784"/>
                  </a:lnTo>
                  <a:lnTo>
                    <a:pt x="136" y="784"/>
                  </a:lnTo>
                  <a:lnTo>
                    <a:pt x="136" y="728"/>
                  </a:lnTo>
                  <a:moveTo>
                    <a:pt x="216" y="728"/>
                  </a:moveTo>
                  <a:lnTo>
                    <a:pt x="160" y="728"/>
                  </a:lnTo>
                  <a:lnTo>
                    <a:pt x="160" y="784"/>
                  </a:lnTo>
                  <a:lnTo>
                    <a:pt x="216" y="784"/>
                  </a:lnTo>
                  <a:lnTo>
                    <a:pt x="216" y="728"/>
                  </a:lnTo>
                  <a:moveTo>
                    <a:pt x="296" y="728"/>
                  </a:moveTo>
                  <a:lnTo>
                    <a:pt x="241" y="728"/>
                  </a:lnTo>
                  <a:lnTo>
                    <a:pt x="241" y="784"/>
                  </a:lnTo>
                  <a:lnTo>
                    <a:pt x="296" y="784"/>
                  </a:lnTo>
                  <a:lnTo>
                    <a:pt x="296" y="728"/>
                  </a:lnTo>
                  <a:moveTo>
                    <a:pt x="376" y="728"/>
                  </a:moveTo>
                  <a:lnTo>
                    <a:pt x="320" y="728"/>
                  </a:lnTo>
                  <a:lnTo>
                    <a:pt x="320" y="784"/>
                  </a:lnTo>
                  <a:lnTo>
                    <a:pt x="376" y="784"/>
                  </a:lnTo>
                  <a:lnTo>
                    <a:pt x="376" y="728"/>
                  </a:lnTo>
                  <a:moveTo>
                    <a:pt x="457" y="728"/>
                  </a:moveTo>
                  <a:lnTo>
                    <a:pt x="401" y="728"/>
                  </a:lnTo>
                  <a:lnTo>
                    <a:pt x="401" y="784"/>
                  </a:lnTo>
                  <a:lnTo>
                    <a:pt x="457" y="784"/>
                  </a:lnTo>
                  <a:lnTo>
                    <a:pt x="457" y="728"/>
                  </a:lnTo>
                  <a:moveTo>
                    <a:pt x="536" y="728"/>
                  </a:moveTo>
                  <a:lnTo>
                    <a:pt x="481" y="728"/>
                  </a:lnTo>
                  <a:lnTo>
                    <a:pt x="481" y="784"/>
                  </a:lnTo>
                  <a:lnTo>
                    <a:pt x="536" y="784"/>
                  </a:lnTo>
                  <a:lnTo>
                    <a:pt x="536" y="728"/>
                  </a:lnTo>
                  <a:moveTo>
                    <a:pt x="617" y="728"/>
                  </a:moveTo>
                  <a:lnTo>
                    <a:pt x="561" y="728"/>
                  </a:lnTo>
                  <a:lnTo>
                    <a:pt x="561" y="784"/>
                  </a:lnTo>
                  <a:lnTo>
                    <a:pt x="617" y="784"/>
                  </a:lnTo>
                  <a:lnTo>
                    <a:pt x="617" y="728"/>
                  </a:lnTo>
                  <a:moveTo>
                    <a:pt x="697" y="728"/>
                  </a:moveTo>
                  <a:lnTo>
                    <a:pt x="641" y="728"/>
                  </a:lnTo>
                  <a:lnTo>
                    <a:pt x="641" y="784"/>
                  </a:lnTo>
                  <a:lnTo>
                    <a:pt x="697" y="784"/>
                  </a:lnTo>
                  <a:lnTo>
                    <a:pt x="697" y="728"/>
                  </a:lnTo>
                  <a:moveTo>
                    <a:pt x="777" y="728"/>
                  </a:moveTo>
                  <a:lnTo>
                    <a:pt x="722" y="728"/>
                  </a:lnTo>
                  <a:lnTo>
                    <a:pt x="722" y="784"/>
                  </a:lnTo>
                  <a:lnTo>
                    <a:pt x="777" y="784"/>
                  </a:lnTo>
                  <a:lnTo>
                    <a:pt x="777" y="728"/>
                  </a:lnTo>
                  <a:moveTo>
                    <a:pt x="857" y="728"/>
                  </a:moveTo>
                  <a:lnTo>
                    <a:pt x="801" y="728"/>
                  </a:lnTo>
                  <a:lnTo>
                    <a:pt x="801" y="784"/>
                  </a:lnTo>
                  <a:lnTo>
                    <a:pt x="857" y="784"/>
                  </a:lnTo>
                  <a:lnTo>
                    <a:pt x="857" y="728"/>
                  </a:lnTo>
                  <a:moveTo>
                    <a:pt x="938" y="728"/>
                  </a:moveTo>
                  <a:lnTo>
                    <a:pt x="882" y="728"/>
                  </a:lnTo>
                  <a:lnTo>
                    <a:pt x="882" y="784"/>
                  </a:lnTo>
                  <a:lnTo>
                    <a:pt x="938" y="784"/>
                  </a:lnTo>
                  <a:lnTo>
                    <a:pt x="938" y="728"/>
                  </a:lnTo>
                  <a:moveTo>
                    <a:pt x="1018" y="728"/>
                  </a:moveTo>
                  <a:lnTo>
                    <a:pt x="962" y="728"/>
                  </a:lnTo>
                  <a:lnTo>
                    <a:pt x="962" y="784"/>
                  </a:lnTo>
                  <a:lnTo>
                    <a:pt x="1018" y="784"/>
                  </a:lnTo>
                  <a:lnTo>
                    <a:pt x="1018" y="728"/>
                  </a:lnTo>
                  <a:moveTo>
                    <a:pt x="1098" y="728"/>
                  </a:moveTo>
                  <a:lnTo>
                    <a:pt x="1042" y="728"/>
                  </a:lnTo>
                  <a:lnTo>
                    <a:pt x="1042" y="784"/>
                  </a:lnTo>
                  <a:lnTo>
                    <a:pt x="1098" y="784"/>
                  </a:lnTo>
                  <a:lnTo>
                    <a:pt x="1098" y="728"/>
                  </a:lnTo>
                  <a:moveTo>
                    <a:pt x="1178" y="728"/>
                  </a:moveTo>
                  <a:lnTo>
                    <a:pt x="1122" y="728"/>
                  </a:lnTo>
                  <a:lnTo>
                    <a:pt x="1122" y="784"/>
                  </a:lnTo>
                  <a:lnTo>
                    <a:pt x="1178" y="784"/>
                  </a:lnTo>
                  <a:lnTo>
                    <a:pt x="1178" y="728"/>
                  </a:lnTo>
                  <a:moveTo>
                    <a:pt x="1258" y="728"/>
                  </a:moveTo>
                  <a:lnTo>
                    <a:pt x="1203" y="728"/>
                  </a:lnTo>
                  <a:lnTo>
                    <a:pt x="1203" y="784"/>
                  </a:lnTo>
                  <a:lnTo>
                    <a:pt x="1258" y="784"/>
                  </a:lnTo>
                  <a:lnTo>
                    <a:pt x="1258" y="728"/>
                  </a:lnTo>
                  <a:moveTo>
                    <a:pt x="1339" y="728"/>
                  </a:moveTo>
                  <a:lnTo>
                    <a:pt x="1282" y="728"/>
                  </a:lnTo>
                  <a:lnTo>
                    <a:pt x="1282" y="784"/>
                  </a:lnTo>
                  <a:lnTo>
                    <a:pt x="1339" y="784"/>
                  </a:lnTo>
                  <a:lnTo>
                    <a:pt x="1339" y="728"/>
                  </a:lnTo>
                  <a:moveTo>
                    <a:pt x="1418" y="728"/>
                  </a:moveTo>
                  <a:lnTo>
                    <a:pt x="1363" y="728"/>
                  </a:lnTo>
                  <a:lnTo>
                    <a:pt x="1363" y="784"/>
                  </a:lnTo>
                  <a:lnTo>
                    <a:pt x="1418" y="784"/>
                  </a:lnTo>
                  <a:lnTo>
                    <a:pt x="1418" y="728"/>
                  </a:lnTo>
                  <a:moveTo>
                    <a:pt x="1499" y="728"/>
                  </a:moveTo>
                  <a:lnTo>
                    <a:pt x="1443" y="728"/>
                  </a:lnTo>
                  <a:lnTo>
                    <a:pt x="1443" y="784"/>
                  </a:lnTo>
                  <a:lnTo>
                    <a:pt x="1499" y="784"/>
                  </a:lnTo>
                  <a:lnTo>
                    <a:pt x="1499" y="728"/>
                  </a:lnTo>
                  <a:moveTo>
                    <a:pt x="1579" y="728"/>
                  </a:moveTo>
                  <a:lnTo>
                    <a:pt x="1523" y="728"/>
                  </a:lnTo>
                  <a:lnTo>
                    <a:pt x="1523" y="784"/>
                  </a:lnTo>
                  <a:lnTo>
                    <a:pt x="1579" y="784"/>
                  </a:lnTo>
                  <a:lnTo>
                    <a:pt x="1579" y="728"/>
                  </a:lnTo>
                  <a:moveTo>
                    <a:pt x="1659" y="728"/>
                  </a:moveTo>
                  <a:lnTo>
                    <a:pt x="1604" y="728"/>
                  </a:lnTo>
                  <a:lnTo>
                    <a:pt x="1604" y="784"/>
                  </a:lnTo>
                  <a:lnTo>
                    <a:pt x="1659" y="784"/>
                  </a:lnTo>
                  <a:lnTo>
                    <a:pt x="1659" y="728"/>
                  </a:lnTo>
                  <a:moveTo>
                    <a:pt x="1739" y="728"/>
                  </a:moveTo>
                  <a:lnTo>
                    <a:pt x="1684" y="728"/>
                  </a:lnTo>
                  <a:lnTo>
                    <a:pt x="1684" y="784"/>
                  </a:lnTo>
                  <a:lnTo>
                    <a:pt x="1739" y="784"/>
                  </a:lnTo>
                  <a:lnTo>
                    <a:pt x="1739" y="728"/>
                  </a:lnTo>
                  <a:moveTo>
                    <a:pt x="1820" y="728"/>
                  </a:moveTo>
                  <a:lnTo>
                    <a:pt x="1764" y="728"/>
                  </a:lnTo>
                  <a:lnTo>
                    <a:pt x="1764" y="784"/>
                  </a:lnTo>
                  <a:lnTo>
                    <a:pt x="1820" y="784"/>
                  </a:lnTo>
                  <a:lnTo>
                    <a:pt x="1820" y="728"/>
                  </a:lnTo>
                  <a:moveTo>
                    <a:pt x="1899" y="728"/>
                  </a:moveTo>
                  <a:lnTo>
                    <a:pt x="1844" y="728"/>
                  </a:lnTo>
                  <a:lnTo>
                    <a:pt x="1844" y="784"/>
                  </a:lnTo>
                  <a:lnTo>
                    <a:pt x="1899" y="784"/>
                  </a:lnTo>
                  <a:lnTo>
                    <a:pt x="1899" y="728"/>
                  </a:lnTo>
                  <a:moveTo>
                    <a:pt x="1980" y="728"/>
                  </a:moveTo>
                  <a:lnTo>
                    <a:pt x="1925" y="728"/>
                  </a:lnTo>
                  <a:lnTo>
                    <a:pt x="1925" y="784"/>
                  </a:lnTo>
                  <a:lnTo>
                    <a:pt x="1980" y="784"/>
                  </a:lnTo>
                  <a:lnTo>
                    <a:pt x="1980" y="728"/>
                  </a:lnTo>
                  <a:moveTo>
                    <a:pt x="2060" y="728"/>
                  </a:moveTo>
                  <a:lnTo>
                    <a:pt x="2004" y="728"/>
                  </a:lnTo>
                  <a:lnTo>
                    <a:pt x="2004" y="784"/>
                  </a:lnTo>
                  <a:lnTo>
                    <a:pt x="2060" y="784"/>
                  </a:lnTo>
                  <a:lnTo>
                    <a:pt x="2060" y="728"/>
                  </a:lnTo>
                  <a:moveTo>
                    <a:pt x="2140" y="728"/>
                  </a:moveTo>
                  <a:lnTo>
                    <a:pt x="2085" y="728"/>
                  </a:lnTo>
                  <a:lnTo>
                    <a:pt x="2085" y="784"/>
                  </a:lnTo>
                  <a:lnTo>
                    <a:pt x="2140" y="784"/>
                  </a:lnTo>
                  <a:lnTo>
                    <a:pt x="2140" y="728"/>
                  </a:lnTo>
                  <a:moveTo>
                    <a:pt x="2220" y="728"/>
                  </a:moveTo>
                  <a:lnTo>
                    <a:pt x="2165" y="728"/>
                  </a:lnTo>
                  <a:lnTo>
                    <a:pt x="2165" y="784"/>
                  </a:lnTo>
                  <a:lnTo>
                    <a:pt x="2220" y="784"/>
                  </a:lnTo>
                  <a:lnTo>
                    <a:pt x="2220" y="728"/>
                  </a:lnTo>
                  <a:moveTo>
                    <a:pt x="2301" y="728"/>
                  </a:moveTo>
                  <a:lnTo>
                    <a:pt x="2245" y="728"/>
                  </a:lnTo>
                  <a:lnTo>
                    <a:pt x="2245" y="784"/>
                  </a:lnTo>
                  <a:lnTo>
                    <a:pt x="2301" y="784"/>
                  </a:lnTo>
                  <a:lnTo>
                    <a:pt x="2301" y="728"/>
                  </a:lnTo>
                  <a:moveTo>
                    <a:pt x="2380" y="728"/>
                  </a:moveTo>
                  <a:lnTo>
                    <a:pt x="2325" y="728"/>
                  </a:lnTo>
                  <a:lnTo>
                    <a:pt x="2325" y="784"/>
                  </a:lnTo>
                  <a:lnTo>
                    <a:pt x="2380" y="784"/>
                  </a:lnTo>
                  <a:lnTo>
                    <a:pt x="2380" y="728"/>
                  </a:lnTo>
                  <a:moveTo>
                    <a:pt x="2461" y="728"/>
                  </a:moveTo>
                  <a:lnTo>
                    <a:pt x="2406" y="728"/>
                  </a:lnTo>
                  <a:lnTo>
                    <a:pt x="2406" y="784"/>
                  </a:lnTo>
                  <a:lnTo>
                    <a:pt x="2461" y="784"/>
                  </a:lnTo>
                  <a:lnTo>
                    <a:pt x="2461" y="728"/>
                  </a:lnTo>
                  <a:moveTo>
                    <a:pt x="2541" y="728"/>
                  </a:moveTo>
                  <a:lnTo>
                    <a:pt x="2485" y="728"/>
                  </a:lnTo>
                  <a:lnTo>
                    <a:pt x="2485" y="784"/>
                  </a:lnTo>
                  <a:lnTo>
                    <a:pt x="2541" y="784"/>
                  </a:lnTo>
                  <a:lnTo>
                    <a:pt x="2541" y="728"/>
                  </a:lnTo>
                  <a:moveTo>
                    <a:pt x="2621" y="728"/>
                  </a:moveTo>
                  <a:lnTo>
                    <a:pt x="2566" y="728"/>
                  </a:lnTo>
                  <a:lnTo>
                    <a:pt x="2566" y="784"/>
                  </a:lnTo>
                  <a:lnTo>
                    <a:pt x="2621" y="784"/>
                  </a:lnTo>
                  <a:lnTo>
                    <a:pt x="2621" y="728"/>
                  </a:lnTo>
                  <a:moveTo>
                    <a:pt x="2701" y="728"/>
                  </a:moveTo>
                  <a:lnTo>
                    <a:pt x="2646" y="728"/>
                  </a:lnTo>
                  <a:lnTo>
                    <a:pt x="2646" y="784"/>
                  </a:lnTo>
                  <a:lnTo>
                    <a:pt x="2701" y="784"/>
                  </a:lnTo>
                  <a:lnTo>
                    <a:pt x="2701" y="728"/>
                  </a:lnTo>
                  <a:moveTo>
                    <a:pt x="2782" y="728"/>
                  </a:moveTo>
                  <a:lnTo>
                    <a:pt x="2726" y="728"/>
                  </a:lnTo>
                  <a:lnTo>
                    <a:pt x="2726" y="784"/>
                  </a:lnTo>
                  <a:lnTo>
                    <a:pt x="2782" y="784"/>
                  </a:lnTo>
                  <a:lnTo>
                    <a:pt x="2782" y="728"/>
                  </a:lnTo>
                  <a:moveTo>
                    <a:pt x="2861" y="728"/>
                  </a:moveTo>
                  <a:lnTo>
                    <a:pt x="2806" y="728"/>
                  </a:lnTo>
                  <a:lnTo>
                    <a:pt x="2806" y="784"/>
                  </a:lnTo>
                  <a:lnTo>
                    <a:pt x="2861" y="784"/>
                  </a:lnTo>
                  <a:lnTo>
                    <a:pt x="2861" y="728"/>
                  </a:lnTo>
                  <a:moveTo>
                    <a:pt x="2942" y="728"/>
                  </a:moveTo>
                  <a:lnTo>
                    <a:pt x="2887" y="728"/>
                  </a:lnTo>
                  <a:lnTo>
                    <a:pt x="2887" y="784"/>
                  </a:lnTo>
                  <a:lnTo>
                    <a:pt x="2942" y="784"/>
                  </a:lnTo>
                  <a:lnTo>
                    <a:pt x="2942" y="728"/>
                  </a:lnTo>
                  <a:moveTo>
                    <a:pt x="3022" y="728"/>
                  </a:moveTo>
                  <a:lnTo>
                    <a:pt x="2966" y="728"/>
                  </a:lnTo>
                  <a:lnTo>
                    <a:pt x="2966" y="784"/>
                  </a:lnTo>
                  <a:lnTo>
                    <a:pt x="3022" y="784"/>
                  </a:lnTo>
                  <a:lnTo>
                    <a:pt x="3022" y="728"/>
                  </a:lnTo>
                  <a:moveTo>
                    <a:pt x="3342" y="728"/>
                  </a:moveTo>
                  <a:lnTo>
                    <a:pt x="3287" y="728"/>
                  </a:lnTo>
                  <a:lnTo>
                    <a:pt x="3287" y="784"/>
                  </a:lnTo>
                  <a:lnTo>
                    <a:pt x="3342" y="784"/>
                  </a:lnTo>
                  <a:lnTo>
                    <a:pt x="3342" y="728"/>
                  </a:lnTo>
                  <a:moveTo>
                    <a:pt x="3423" y="728"/>
                  </a:moveTo>
                  <a:lnTo>
                    <a:pt x="3367" y="728"/>
                  </a:lnTo>
                  <a:lnTo>
                    <a:pt x="3367" y="784"/>
                  </a:lnTo>
                  <a:lnTo>
                    <a:pt x="3423" y="784"/>
                  </a:lnTo>
                  <a:lnTo>
                    <a:pt x="3423" y="728"/>
                  </a:lnTo>
                  <a:moveTo>
                    <a:pt x="3503" y="728"/>
                  </a:moveTo>
                  <a:lnTo>
                    <a:pt x="3447" y="728"/>
                  </a:lnTo>
                  <a:lnTo>
                    <a:pt x="3447" y="784"/>
                  </a:lnTo>
                  <a:lnTo>
                    <a:pt x="3503" y="784"/>
                  </a:lnTo>
                  <a:lnTo>
                    <a:pt x="3503" y="728"/>
                  </a:lnTo>
                  <a:moveTo>
                    <a:pt x="3583" y="728"/>
                  </a:moveTo>
                  <a:lnTo>
                    <a:pt x="3528" y="728"/>
                  </a:lnTo>
                  <a:lnTo>
                    <a:pt x="3528" y="784"/>
                  </a:lnTo>
                  <a:lnTo>
                    <a:pt x="3583" y="784"/>
                  </a:lnTo>
                  <a:lnTo>
                    <a:pt x="3583" y="728"/>
                  </a:lnTo>
                  <a:moveTo>
                    <a:pt x="3663" y="728"/>
                  </a:moveTo>
                  <a:lnTo>
                    <a:pt x="3607" y="728"/>
                  </a:lnTo>
                  <a:lnTo>
                    <a:pt x="3607" y="784"/>
                  </a:lnTo>
                  <a:lnTo>
                    <a:pt x="3663" y="784"/>
                  </a:lnTo>
                  <a:lnTo>
                    <a:pt x="3663" y="728"/>
                  </a:lnTo>
                  <a:moveTo>
                    <a:pt x="4225" y="728"/>
                  </a:moveTo>
                  <a:lnTo>
                    <a:pt x="4169" y="728"/>
                  </a:lnTo>
                  <a:lnTo>
                    <a:pt x="4169" y="784"/>
                  </a:lnTo>
                  <a:lnTo>
                    <a:pt x="4225" y="784"/>
                  </a:lnTo>
                  <a:lnTo>
                    <a:pt x="4225" y="728"/>
                  </a:lnTo>
                  <a:moveTo>
                    <a:pt x="4304" y="728"/>
                  </a:moveTo>
                  <a:lnTo>
                    <a:pt x="4249" y="728"/>
                  </a:lnTo>
                  <a:lnTo>
                    <a:pt x="4249" y="784"/>
                  </a:lnTo>
                  <a:lnTo>
                    <a:pt x="4304" y="784"/>
                  </a:lnTo>
                  <a:lnTo>
                    <a:pt x="4304" y="728"/>
                  </a:lnTo>
                  <a:moveTo>
                    <a:pt x="4385" y="728"/>
                  </a:moveTo>
                  <a:lnTo>
                    <a:pt x="4329" y="728"/>
                  </a:lnTo>
                  <a:lnTo>
                    <a:pt x="4329" y="784"/>
                  </a:lnTo>
                  <a:lnTo>
                    <a:pt x="4385" y="784"/>
                  </a:lnTo>
                  <a:lnTo>
                    <a:pt x="4385" y="728"/>
                  </a:lnTo>
                  <a:moveTo>
                    <a:pt x="4545" y="728"/>
                  </a:moveTo>
                  <a:lnTo>
                    <a:pt x="4490" y="728"/>
                  </a:lnTo>
                  <a:lnTo>
                    <a:pt x="4490" y="784"/>
                  </a:lnTo>
                  <a:lnTo>
                    <a:pt x="4545" y="784"/>
                  </a:lnTo>
                  <a:lnTo>
                    <a:pt x="4545" y="728"/>
                  </a:lnTo>
                  <a:moveTo>
                    <a:pt x="4625" y="728"/>
                  </a:moveTo>
                  <a:lnTo>
                    <a:pt x="4569" y="728"/>
                  </a:lnTo>
                  <a:lnTo>
                    <a:pt x="4569" y="784"/>
                  </a:lnTo>
                  <a:lnTo>
                    <a:pt x="4625" y="784"/>
                  </a:lnTo>
                  <a:lnTo>
                    <a:pt x="4625" y="728"/>
                  </a:lnTo>
                  <a:moveTo>
                    <a:pt x="4705" y="728"/>
                  </a:moveTo>
                  <a:lnTo>
                    <a:pt x="4650" y="728"/>
                  </a:lnTo>
                  <a:lnTo>
                    <a:pt x="4650" y="784"/>
                  </a:lnTo>
                  <a:lnTo>
                    <a:pt x="4705" y="784"/>
                  </a:lnTo>
                  <a:lnTo>
                    <a:pt x="4705" y="728"/>
                  </a:lnTo>
                  <a:moveTo>
                    <a:pt x="4785" y="728"/>
                  </a:moveTo>
                  <a:lnTo>
                    <a:pt x="4730" y="728"/>
                  </a:lnTo>
                  <a:lnTo>
                    <a:pt x="4730" y="784"/>
                  </a:lnTo>
                  <a:lnTo>
                    <a:pt x="4785" y="784"/>
                  </a:lnTo>
                  <a:lnTo>
                    <a:pt x="4785" y="728"/>
                  </a:lnTo>
                  <a:moveTo>
                    <a:pt x="4866" y="728"/>
                  </a:moveTo>
                  <a:lnTo>
                    <a:pt x="4810" y="728"/>
                  </a:lnTo>
                  <a:lnTo>
                    <a:pt x="4810" y="784"/>
                  </a:lnTo>
                  <a:lnTo>
                    <a:pt x="4866" y="784"/>
                  </a:lnTo>
                  <a:lnTo>
                    <a:pt x="4866" y="728"/>
                  </a:lnTo>
                  <a:moveTo>
                    <a:pt x="4945" y="728"/>
                  </a:moveTo>
                  <a:lnTo>
                    <a:pt x="4890" y="728"/>
                  </a:lnTo>
                  <a:lnTo>
                    <a:pt x="4890" y="784"/>
                  </a:lnTo>
                  <a:lnTo>
                    <a:pt x="4945" y="784"/>
                  </a:lnTo>
                  <a:lnTo>
                    <a:pt x="4945" y="728"/>
                  </a:lnTo>
                  <a:moveTo>
                    <a:pt x="5266" y="728"/>
                  </a:moveTo>
                  <a:lnTo>
                    <a:pt x="5211" y="728"/>
                  </a:lnTo>
                  <a:lnTo>
                    <a:pt x="5211" y="784"/>
                  </a:lnTo>
                  <a:lnTo>
                    <a:pt x="5266" y="784"/>
                  </a:lnTo>
                  <a:lnTo>
                    <a:pt x="5266" y="728"/>
                  </a:lnTo>
                  <a:moveTo>
                    <a:pt x="5347" y="728"/>
                  </a:moveTo>
                  <a:lnTo>
                    <a:pt x="5291" y="728"/>
                  </a:lnTo>
                  <a:lnTo>
                    <a:pt x="5291" y="784"/>
                  </a:lnTo>
                  <a:lnTo>
                    <a:pt x="5347" y="784"/>
                  </a:lnTo>
                  <a:lnTo>
                    <a:pt x="5347" y="728"/>
                  </a:lnTo>
                  <a:moveTo>
                    <a:pt x="5426" y="728"/>
                  </a:moveTo>
                  <a:lnTo>
                    <a:pt x="5371" y="728"/>
                  </a:lnTo>
                  <a:lnTo>
                    <a:pt x="5371" y="784"/>
                  </a:lnTo>
                  <a:lnTo>
                    <a:pt x="5426" y="784"/>
                  </a:lnTo>
                  <a:lnTo>
                    <a:pt x="5426" y="728"/>
                  </a:lnTo>
                  <a:moveTo>
                    <a:pt x="5507" y="728"/>
                  </a:moveTo>
                  <a:lnTo>
                    <a:pt x="5452" y="728"/>
                  </a:lnTo>
                  <a:lnTo>
                    <a:pt x="5452" y="784"/>
                  </a:lnTo>
                  <a:lnTo>
                    <a:pt x="5507" y="784"/>
                  </a:lnTo>
                  <a:lnTo>
                    <a:pt x="5507" y="728"/>
                  </a:lnTo>
                  <a:moveTo>
                    <a:pt x="5587" y="728"/>
                  </a:moveTo>
                  <a:lnTo>
                    <a:pt x="5531" y="728"/>
                  </a:lnTo>
                  <a:lnTo>
                    <a:pt x="5531" y="784"/>
                  </a:lnTo>
                  <a:lnTo>
                    <a:pt x="5587" y="784"/>
                  </a:lnTo>
                  <a:lnTo>
                    <a:pt x="5587" y="728"/>
                  </a:lnTo>
                  <a:moveTo>
                    <a:pt x="5667" y="728"/>
                  </a:moveTo>
                  <a:lnTo>
                    <a:pt x="5612" y="728"/>
                  </a:lnTo>
                  <a:lnTo>
                    <a:pt x="5612" y="784"/>
                  </a:lnTo>
                  <a:lnTo>
                    <a:pt x="5667" y="784"/>
                  </a:lnTo>
                  <a:lnTo>
                    <a:pt x="5667" y="728"/>
                  </a:lnTo>
                  <a:moveTo>
                    <a:pt x="5747" y="728"/>
                  </a:moveTo>
                  <a:lnTo>
                    <a:pt x="5692" y="728"/>
                  </a:lnTo>
                  <a:lnTo>
                    <a:pt x="5692" y="784"/>
                  </a:lnTo>
                  <a:lnTo>
                    <a:pt x="5747" y="784"/>
                  </a:lnTo>
                  <a:lnTo>
                    <a:pt x="5747" y="728"/>
                  </a:lnTo>
                  <a:moveTo>
                    <a:pt x="5828" y="728"/>
                  </a:moveTo>
                  <a:lnTo>
                    <a:pt x="5772" y="728"/>
                  </a:lnTo>
                  <a:lnTo>
                    <a:pt x="5772" y="784"/>
                  </a:lnTo>
                  <a:lnTo>
                    <a:pt x="5828" y="784"/>
                  </a:lnTo>
                  <a:lnTo>
                    <a:pt x="5828" y="728"/>
                  </a:lnTo>
                  <a:moveTo>
                    <a:pt x="5907" y="728"/>
                  </a:moveTo>
                  <a:lnTo>
                    <a:pt x="5852" y="728"/>
                  </a:lnTo>
                  <a:lnTo>
                    <a:pt x="5852" y="784"/>
                  </a:lnTo>
                  <a:lnTo>
                    <a:pt x="5907" y="784"/>
                  </a:lnTo>
                  <a:lnTo>
                    <a:pt x="5907" y="728"/>
                  </a:lnTo>
                  <a:moveTo>
                    <a:pt x="55" y="648"/>
                  </a:moveTo>
                  <a:lnTo>
                    <a:pt x="0" y="648"/>
                  </a:lnTo>
                  <a:lnTo>
                    <a:pt x="0" y="703"/>
                  </a:lnTo>
                  <a:lnTo>
                    <a:pt x="55" y="703"/>
                  </a:lnTo>
                  <a:lnTo>
                    <a:pt x="55" y="648"/>
                  </a:lnTo>
                  <a:moveTo>
                    <a:pt x="136" y="648"/>
                  </a:moveTo>
                  <a:lnTo>
                    <a:pt x="80" y="648"/>
                  </a:lnTo>
                  <a:lnTo>
                    <a:pt x="80" y="703"/>
                  </a:lnTo>
                  <a:lnTo>
                    <a:pt x="136" y="703"/>
                  </a:lnTo>
                  <a:lnTo>
                    <a:pt x="136" y="648"/>
                  </a:lnTo>
                  <a:moveTo>
                    <a:pt x="216" y="648"/>
                  </a:moveTo>
                  <a:lnTo>
                    <a:pt x="160" y="648"/>
                  </a:lnTo>
                  <a:lnTo>
                    <a:pt x="160" y="703"/>
                  </a:lnTo>
                  <a:lnTo>
                    <a:pt x="216" y="703"/>
                  </a:lnTo>
                  <a:lnTo>
                    <a:pt x="216" y="648"/>
                  </a:lnTo>
                  <a:moveTo>
                    <a:pt x="296" y="648"/>
                  </a:moveTo>
                  <a:lnTo>
                    <a:pt x="241" y="648"/>
                  </a:lnTo>
                  <a:lnTo>
                    <a:pt x="241" y="703"/>
                  </a:lnTo>
                  <a:lnTo>
                    <a:pt x="296" y="703"/>
                  </a:lnTo>
                  <a:lnTo>
                    <a:pt x="296" y="648"/>
                  </a:lnTo>
                  <a:moveTo>
                    <a:pt x="376" y="648"/>
                  </a:moveTo>
                  <a:lnTo>
                    <a:pt x="320" y="648"/>
                  </a:lnTo>
                  <a:lnTo>
                    <a:pt x="320" y="703"/>
                  </a:lnTo>
                  <a:lnTo>
                    <a:pt x="376" y="703"/>
                  </a:lnTo>
                  <a:lnTo>
                    <a:pt x="376" y="648"/>
                  </a:lnTo>
                  <a:moveTo>
                    <a:pt x="457" y="648"/>
                  </a:moveTo>
                  <a:lnTo>
                    <a:pt x="401" y="648"/>
                  </a:lnTo>
                  <a:lnTo>
                    <a:pt x="401" y="703"/>
                  </a:lnTo>
                  <a:lnTo>
                    <a:pt x="457" y="703"/>
                  </a:lnTo>
                  <a:lnTo>
                    <a:pt x="457" y="648"/>
                  </a:lnTo>
                  <a:moveTo>
                    <a:pt x="536" y="648"/>
                  </a:moveTo>
                  <a:lnTo>
                    <a:pt x="481" y="648"/>
                  </a:lnTo>
                  <a:lnTo>
                    <a:pt x="481" y="703"/>
                  </a:lnTo>
                  <a:lnTo>
                    <a:pt x="536" y="703"/>
                  </a:lnTo>
                  <a:lnTo>
                    <a:pt x="536" y="648"/>
                  </a:lnTo>
                  <a:moveTo>
                    <a:pt x="617" y="648"/>
                  </a:moveTo>
                  <a:lnTo>
                    <a:pt x="561" y="648"/>
                  </a:lnTo>
                  <a:lnTo>
                    <a:pt x="561" y="703"/>
                  </a:lnTo>
                  <a:lnTo>
                    <a:pt x="617" y="703"/>
                  </a:lnTo>
                  <a:lnTo>
                    <a:pt x="617" y="648"/>
                  </a:lnTo>
                  <a:moveTo>
                    <a:pt x="697" y="648"/>
                  </a:moveTo>
                  <a:lnTo>
                    <a:pt x="641" y="648"/>
                  </a:lnTo>
                  <a:lnTo>
                    <a:pt x="641" y="703"/>
                  </a:lnTo>
                  <a:lnTo>
                    <a:pt x="697" y="703"/>
                  </a:lnTo>
                  <a:lnTo>
                    <a:pt x="697" y="648"/>
                  </a:lnTo>
                  <a:moveTo>
                    <a:pt x="777" y="648"/>
                  </a:moveTo>
                  <a:lnTo>
                    <a:pt x="722" y="648"/>
                  </a:lnTo>
                  <a:lnTo>
                    <a:pt x="722" y="703"/>
                  </a:lnTo>
                  <a:lnTo>
                    <a:pt x="777" y="703"/>
                  </a:lnTo>
                  <a:lnTo>
                    <a:pt x="777" y="648"/>
                  </a:lnTo>
                  <a:moveTo>
                    <a:pt x="857" y="648"/>
                  </a:moveTo>
                  <a:lnTo>
                    <a:pt x="801" y="648"/>
                  </a:lnTo>
                  <a:lnTo>
                    <a:pt x="801" y="703"/>
                  </a:lnTo>
                  <a:lnTo>
                    <a:pt x="857" y="703"/>
                  </a:lnTo>
                  <a:lnTo>
                    <a:pt x="857" y="648"/>
                  </a:lnTo>
                  <a:moveTo>
                    <a:pt x="938" y="648"/>
                  </a:moveTo>
                  <a:lnTo>
                    <a:pt x="882" y="648"/>
                  </a:lnTo>
                  <a:lnTo>
                    <a:pt x="882" y="703"/>
                  </a:lnTo>
                  <a:lnTo>
                    <a:pt x="938" y="703"/>
                  </a:lnTo>
                  <a:lnTo>
                    <a:pt x="938" y="648"/>
                  </a:lnTo>
                  <a:moveTo>
                    <a:pt x="1018" y="648"/>
                  </a:moveTo>
                  <a:lnTo>
                    <a:pt x="962" y="648"/>
                  </a:lnTo>
                  <a:lnTo>
                    <a:pt x="962" y="703"/>
                  </a:lnTo>
                  <a:lnTo>
                    <a:pt x="1018" y="703"/>
                  </a:lnTo>
                  <a:lnTo>
                    <a:pt x="1018" y="648"/>
                  </a:lnTo>
                  <a:moveTo>
                    <a:pt x="1098" y="648"/>
                  </a:moveTo>
                  <a:lnTo>
                    <a:pt x="1042" y="648"/>
                  </a:lnTo>
                  <a:lnTo>
                    <a:pt x="1042" y="703"/>
                  </a:lnTo>
                  <a:lnTo>
                    <a:pt x="1098" y="703"/>
                  </a:lnTo>
                  <a:lnTo>
                    <a:pt x="1098" y="648"/>
                  </a:lnTo>
                  <a:moveTo>
                    <a:pt x="1178" y="648"/>
                  </a:moveTo>
                  <a:lnTo>
                    <a:pt x="1122" y="648"/>
                  </a:lnTo>
                  <a:lnTo>
                    <a:pt x="1122" y="703"/>
                  </a:lnTo>
                  <a:lnTo>
                    <a:pt x="1178" y="703"/>
                  </a:lnTo>
                  <a:lnTo>
                    <a:pt x="1178" y="648"/>
                  </a:lnTo>
                  <a:moveTo>
                    <a:pt x="1258" y="648"/>
                  </a:moveTo>
                  <a:lnTo>
                    <a:pt x="1203" y="648"/>
                  </a:lnTo>
                  <a:lnTo>
                    <a:pt x="1203" y="703"/>
                  </a:lnTo>
                  <a:lnTo>
                    <a:pt x="1258" y="703"/>
                  </a:lnTo>
                  <a:lnTo>
                    <a:pt x="1258" y="648"/>
                  </a:lnTo>
                  <a:moveTo>
                    <a:pt x="1339" y="648"/>
                  </a:moveTo>
                  <a:lnTo>
                    <a:pt x="1282" y="648"/>
                  </a:lnTo>
                  <a:lnTo>
                    <a:pt x="1282" y="703"/>
                  </a:lnTo>
                  <a:lnTo>
                    <a:pt x="1339" y="703"/>
                  </a:lnTo>
                  <a:lnTo>
                    <a:pt x="1339" y="648"/>
                  </a:lnTo>
                  <a:moveTo>
                    <a:pt x="1418" y="648"/>
                  </a:moveTo>
                  <a:lnTo>
                    <a:pt x="1363" y="648"/>
                  </a:lnTo>
                  <a:lnTo>
                    <a:pt x="1363" y="703"/>
                  </a:lnTo>
                  <a:lnTo>
                    <a:pt x="1418" y="703"/>
                  </a:lnTo>
                  <a:lnTo>
                    <a:pt x="1418" y="648"/>
                  </a:lnTo>
                  <a:moveTo>
                    <a:pt x="1499" y="648"/>
                  </a:moveTo>
                  <a:lnTo>
                    <a:pt x="1443" y="648"/>
                  </a:lnTo>
                  <a:lnTo>
                    <a:pt x="1443" y="703"/>
                  </a:lnTo>
                  <a:lnTo>
                    <a:pt x="1499" y="703"/>
                  </a:lnTo>
                  <a:lnTo>
                    <a:pt x="1499" y="648"/>
                  </a:lnTo>
                  <a:moveTo>
                    <a:pt x="1579" y="648"/>
                  </a:moveTo>
                  <a:lnTo>
                    <a:pt x="1523" y="648"/>
                  </a:lnTo>
                  <a:lnTo>
                    <a:pt x="1523" y="703"/>
                  </a:lnTo>
                  <a:lnTo>
                    <a:pt x="1579" y="703"/>
                  </a:lnTo>
                  <a:lnTo>
                    <a:pt x="1579" y="648"/>
                  </a:lnTo>
                  <a:moveTo>
                    <a:pt x="1659" y="648"/>
                  </a:moveTo>
                  <a:lnTo>
                    <a:pt x="1604" y="648"/>
                  </a:lnTo>
                  <a:lnTo>
                    <a:pt x="1604" y="703"/>
                  </a:lnTo>
                  <a:lnTo>
                    <a:pt x="1659" y="703"/>
                  </a:lnTo>
                  <a:lnTo>
                    <a:pt x="1659" y="648"/>
                  </a:lnTo>
                  <a:moveTo>
                    <a:pt x="1739" y="648"/>
                  </a:moveTo>
                  <a:lnTo>
                    <a:pt x="1684" y="648"/>
                  </a:lnTo>
                  <a:lnTo>
                    <a:pt x="1684" y="703"/>
                  </a:lnTo>
                  <a:lnTo>
                    <a:pt x="1739" y="703"/>
                  </a:lnTo>
                  <a:lnTo>
                    <a:pt x="1739" y="648"/>
                  </a:lnTo>
                  <a:moveTo>
                    <a:pt x="1820" y="648"/>
                  </a:moveTo>
                  <a:lnTo>
                    <a:pt x="1764" y="648"/>
                  </a:lnTo>
                  <a:lnTo>
                    <a:pt x="1764" y="703"/>
                  </a:lnTo>
                  <a:lnTo>
                    <a:pt x="1820" y="703"/>
                  </a:lnTo>
                  <a:lnTo>
                    <a:pt x="1820" y="648"/>
                  </a:lnTo>
                  <a:moveTo>
                    <a:pt x="1899" y="648"/>
                  </a:moveTo>
                  <a:lnTo>
                    <a:pt x="1844" y="648"/>
                  </a:lnTo>
                  <a:lnTo>
                    <a:pt x="1844" y="703"/>
                  </a:lnTo>
                  <a:lnTo>
                    <a:pt x="1899" y="703"/>
                  </a:lnTo>
                  <a:lnTo>
                    <a:pt x="1899" y="648"/>
                  </a:lnTo>
                  <a:moveTo>
                    <a:pt x="1980" y="648"/>
                  </a:moveTo>
                  <a:lnTo>
                    <a:pt x="1925" y="648"/>
                  </a:lnTo>
                  <a:lnTo>
                    <a:pt x="1925" y="703"/>
                  </a:lnTo>
                  <a:lnTo>
                    <a:pt x="1980" y="703"/>
                  </a:lnTo>
                  <a:lnTo>
                    <a:pt x="1980" y="648"/>
                  </a:lnTo>
                  <a:moveTo>
                    <a:pt x="2060" y="648"/>
                  </a:moveTo>
                  <a:lnTo>
                    <a:pt x="2004" y="648"/>
                  </a:lnTo>
                  <a:lnTo>
                    <a:pt x="2004" y="703"/>
                  </a:lnTo>
                  <a:lnTo>
                    <a:pt x="2060" y="703"/>
                  </a:lnTo>
                  <a:lnTo>
                    <a:pt x="2060" y="648"/>
                  </a:lnTo>
                  <a:moveTo>
                    <a:pt x="2140" y="648"/>
                  </a:moveTo>
                  <a:lnTo>
                    <a:pt x="2085" y="648"/>
                  </a:lnTo>
                  <a:lnTo>
                    <a:pt x="2085" y="703"/>
                  </a:lnTo>
                  <a:lnTo>
                    <a:pt x="2140" y="703"/>
                  </a:lnTo>
                  <a:lnTo>
                    <a:pt x="2140" y="648"/>
                  </a:lnTo>
                  <a:moveTo>
                    <a:pt x="2220" y="648"/>
                  </a:moveTo>
                  <a:lnTo>
                    <a:pt x="2165" y="648"/>
                  </a:lnTo>
                  <a:lnTo>
                    <a:pt x="2165" y="703"/>
                  </a:lnTo>
                  <a:lnTo>
                    <a:pt x="2220" y="703"/>
                  </a:lnTo>
                  <a:lnTo>
                    <a:pt x="2220" y="648"/>
                  </a:lnTo>
                  <a:moveTo>
                    <a:pt x="2301" y="648"/>
                  </a:moveTo>
                  <a:lnTo>
                    <a:pt x="2245" y="648"/>
                  </a:lnTo>
                  <a:lnTo>
                    <a:pt x="2245" y="703"/>
                  </a:lnTo>
                  <a:lnTo>
                    <a:pt x="2301" y="703"/>
                  </a:lnTo>
                  <a:lnTo>
                    <a:pt x="2301" y="648"/>
                  </a:lnTo>
                  <a:moveTo>
                    <a:pt x="2380" y="648"/>
                  </a:moveTo>
                  <a:lnTo>
                    <a:pt x="2325" y="648"/>
                  </a:lnTo>
                  <a:lnTo>
                    <a:pt x="2325" y="703"/>
                  </a:lnTo>
                  <a:lnTo>
                    <a:pt x="2380" y="703"/>
                  </a:lnTo>
                  <a:lnTo>
                    <a:pt x="2380" y="648"/>
                  </a:lnTo>
                  <a:moveTo>
                    <a:pt x="2461" y="648"/>
                  </a:moveTo>
                  <a:lnTo>
                    <a:pt x="2406" y="648"/>
                  </a:lnTo>
                  <a:lnTo>
                    <a:pt x="2406" y="703"/>
                  </a:lnTo>
                  <a:lnTo>
                    <a:pt x="2461" y="703"/>
                  </a:lnTo>
                  <a:lnTo>
                    <a:pt x="2461" y="648"/>
                  </a:lnTo>
                  <a:moveTo>
                    <a:pt x="2541" y="648"/>
                  </a:moveTo>
                  <a:lnTo>
                    <a:pt x="2485" y="648"/>
                  </a:lnTo>
                  <a:lnTo>
                    <a:pt x="2485" y="703"/>
                  </a:lnTo>
                  <a:lnTo>
                    <a:pt x="2541" y="703"/>
                  </a:lnTo>
                  <a:lnTo>
                    <a:pt x="2541" y="648"/>
                  </a:lnTo>
                  <a:moveTo>
                    <a:pt x="2621" y="648"/>
                  </a:moveTo>
                  <a:lnTo>
                    <a:pt x="2566" y="648"/>
                  </a:lnTo>
                  <a:lnTo>
                    <a:pt x="2566" y="703"/>
                  </a:lnTo>
                  <a:lnTo>
                    <a:pt x="2621" y="703"/>
                  </a:lnTo>
                  <a:lnTo>
                    <a:pt x="2621" y="648"/>
                  </a:lnTo>
                  <a:moveTo>
                    <a:pt x="2701" y="648"/>
                  </a:moveTo>
                  <a:lnTo>
                    <a:pt x="2646" y="648"/>
                  </a:lnTo>
                  <a:lnTo>
                    <a:pt x="2646" y="703"/>
                  </a:lnTo>
                  <a:lnTo>
                    <a:pt x="2701" y="703"/>
                  </a:lnTo>
                  <a:lnTo>
                    <a:pt x="2701" y="648"/>
                  </a:lnTo>
                  <a:moveTo>
                    <a:pt x="2782" y="648"/>
                  </a:moveTo>
                  <a:lnTo>
                    <a:pt x="2726" y="648"/>
                  </a:lnTo>
                  <a:lnTo>
                    <a:pt x="2726" y="703"/>
                  </a:lnTo>
                  <a:lnTo>
                    <a:pt x="2782" y="703"/>
                  </a:lnTo>
                  <a:lnTo>
                    <a:pt x="2782" y="648"/>
                  </a:lnTo>
                  <a:moveTo>
                    <a:pt x="2861" y="648"/>
                  </a:moveTo>
                  <a:lnTo>
                    <a:pt x="2806" y="648"/>
                  </a:lnTo>
                  <a:lnTo>
                    <a:pt x="2806" y="703"/>
                  </a:lnTo>
                  <a:lnTo>
                    <a:pt x="2861" y="703"/>
                  </a:lnTo>
                  <a:lnTo>
                    <a:pt x="2861" y="648"/>
                  </a:lnTo>
                  <a:moveTo>
                    <a:pt x="2942" y="648"/>
                  </a:moveTo>
                  <a:lnTo>
                    <a:pt x="2887" y="648"/>
                  </a:lnTo>
                  <a:lnTo>
                    <a:pt x="2887" y="703"/>
                  </a:lnTo>
                  <a:lnTo>
                    <a:pt x="2942" y="703"/>
                  </a:lnTo>
                  <a:lnTo>
                    <a:pt x="2942" y="648"/>
                  </a:lnTo>
                  <a:moveTo>
                    <a:pt x="3022" y="648"/>
                  </a:moveTo>
                  <a:lnTo>
                    <a:pt x="2966" y="648"/>
                  </a:lnTo>
                  <a:lnTo>
                    <a:pt x="2966" y="703"/>
                  </a:lnTo>
                  <a:lnTo>
                    <a:pt x="3022" y="703"/>
                  </a:lnTo>
                  <a:lnTo>
                    <a:pt x="3022" y="648"/>
                  </a:lnTo>
                  <a:moveTo>
                    <a:pt x="4064" y="648"/>
                  </a:moveTo>
                  <a:lnTo>
                    <a:pt x="4009" y="648"/>
                  </a:lnTo>
                  <a:lnTo>
                    <a:pt x="4009" y="703"/>
                  </a:lnTo>
                  <a:lnTo>
                    <a:pt x="4064" y="703"/>
                  </a:lnTo>
                  <a:lnTo>
                    <a:pt x="4064" y="648"/>
                  </a:lnTo>
                  <a:moveTo>
                    <a:pt x="4144" y="648"/>
                  </a:moveTo>
                  <a:lnTo>
                    <a:pt x="4088" y="648"/>
                  </a:lnTo>
                  <a:lnTo>
                    <a:pt x="4088" y="703"/>
                  </a:lnTo>
                  <a:lnTo>
                    <a:pt x="4144" y="703"/>
                  </a:lnTo>
                  <a:lnTo>
                    <a:pt x="4144" y="648"/>
                  </a:lnTo>
                  <a:moveTo>
                    <a:pt x="4225" y="648"/>
                  </a:moveTo>
                  <a:lnTo>
                    <a:pt x="4169" y="648"/>
                  </a:lnTo>
                  <a:lnTo>
                    <a:pt x="4169" y="703"/>
                  </a:lnTo>
                  <a:lnTo>
                    <a:pt x="4225" y="703"/>
                  </a:lnTo>
                  <a:lnTo>
                    <a:pt x="4225" y="648"/>
                  </a:lnTo>
                  <a:moveTo>
                    <a:pt x="4304" y="648"/>
                  </a:moveTo>
                  <a:lnTo>
                    <a:pt x="4249" y="648"/>
                  </a:lnTo>
                  <a:lnTo>
                    <a:pt x="4249" y="703"/>
                  </a:lnTo>
                  <a:lnTo>
                    <a:pt x="4304" y="703"/>
                  </a:lnTo>
                  <a:lnTo>
                    <a:pt x="4304" y="648"/>
                  </a:lnTo>
                  <a:moveTo>
                    <a:pt x="4385" y="648"/>
                  </a:moveTo>
                  <a:lnTo>
                    <a:pt x="4329" y="648"/>
                  </a:lnTo>
                  <a:lnTo>
                    <a:pt x="4329" y="703"/>
                  </a:lnTo>
                  <a:lnTo>
                    <a:pt x="4385" y="703"/>
                  </a:lnTo>
                  <a:lnTo>
                    <a:pt x="4385" y="648"/>
                  </a:lnTo>
                  <a:moveTo>
                    <a:pt x="4545" y="648"/>
                  </a:moveTo>
                  <a:lnTo>
                    <a:pt x="4490" y="648"/>
                  </a:lnTo>
                  <a:lnTo>
                    <a:pt x="4490" y="703"/>
                  </a:lnTo>
                  <a:lnTo>
                    <a:pt x="4545" y="703"/>
                  </a:lnTo>
                  <a:lnTo>
                    <a:pt x="4545" y="648"/>
                  </a:lnTo>
                  <a:moveTo>
                    <a:pt x="4625" y="648"/>
                  </a:moveTo>
                  <a:lnTo>
                    <a:pt x="4569" y="648"/>
                  </a:lnTo>
                  <a:lnTo>
                    <a:pt x="4569" y="703"/>
                  </a:lnTo>
                  <a:lnTo>
                    <a:pt x="4625" y="703"/>
                  </a:lnTo>
                  <a:lnTo>
                    <a:pt x="4625" y="648"/>
                  </a:lnTo>
                  <a:moveTo>
                    <a:pt x="4705" y="648"/>
                  </a:moveTo>
                  <a:lnTo>
                    <a:pt x="4650" y="648"/>
                  </a:lnTo>
                  <a:lnTo>
                    <a:pt x="4650" y="703"/>
                  </a:lnTo>
                  <a:lnTo>
                    <a:pt x="4705" y="703"/>
                  </a:lnTo>
                  <a:lnTo>
                    <a:pt x="4705" y="648"/>
                  </a:lnTo>
                  <a:moveTo>
                    <a:pt x="4785" y="648"/>
                  </a:moveTo>
                  <a:lnTo>
                    <a:pt x="4730" y="648"/>
                  </a:lnTo>
                  <a:lnTo>
                    <a:pt x="4730" y="703"/>
                  </a:lnTo>
                  <a:lnTo>
                    <a:pt x="4785" y="703"/>
                  </a:lnTo>
                  <a:lnTo>
                    <a:pt x="4785" y="648"/>
                  </a:lnTo>
                  <a:moveTo>
                    <a:pt x="4866" y="648"/>
                  </a:moveTo>
                  <a:lnTo>
                    <a:pt x="4810" y="648"/>
                  </a:lnTo>
                  <a:lnTo>
                    <a:pt x="4810" y="703"/>
                  </a:lnTo>
                  <a:lnTo>
                    <a:pt x="4866" y="703"/>
                  </a:lnTo>
                  <a:lnTo>
                    <a:pt x="4866" y="648"/>
                  </a:lnTo>
                  <a:moveTo>
                    <a:pt x="5186" y="648"/>
                  </a:moveTo>
                  <a:lnTo>
                    <a:pt x="5131" y="648"/>
                  </a:lnTo>
                  <a:lnTo>
                    <a:pt x="5131" y="703"/>
                  </a:lnTo>
                  <a:lnTo>
                    <a:pt x="5186" y="703"/>
                  </a:lnTo>
                  <a:lnTo>
                    <a:pt x="5186" y="648"/>
                  </a:lnTo>
                  <a:moveTo>
                    <a:pt x="5266" y="648"/>
                  </a:moveTo>
                  <a:lnTo>
                    <a:pt x="5211" y="648"/>
                  </a:lnTo>
                  <a:lnTo>
                    <a:pt x="5211" y="703"/>
                  </a:lnTo>
                  <a:lnTo>
                    <a:pt x="5266" y="703"/>
                  </a:lnTo>
                  <a:lnTo>
                    <a:pt x="5266" y="648"/>
                  </a:lnTo>
                  <a:moveTo>
                    <a:pt x="5347" y="648"/>
                  </a:moveTo>
                  <a:lnTo>
                    <a:pt x="5291" y="648"/>
                  </a:lnTo>
                  <a:lnTo>
                    <a:pt x="5291" y="703"/>
                  </a:lnTo>
                  <a:lnTo>
                    <a:pt x="5347" y="703"/>
                  </a:lnTo>
                  <a:lnTo>
                    <a:pt x="5347" y="648"/>
                  </a:lnTo>
                  <a:moveTo>
                    <a:pt x="5426" y="648"/>
                  </a:moveTo>
                  <a:lnTo>
                    <a:pt x="5371" y="648"/>
                  </a:lnTo>
                  <a:lnTo>
                    <a:pt x="5371" y="703"/>
                  </a:lnTo>
                  <a:lnTo>
                    <a:pt x="5426" y="703"/>
                  </a:lnTo>
                  <a:lnTo>
                    <a:pt x="5426" y="648"/>
                  </a:lnTo>
                  <a:moveTo>
                    <a:pt x="5507" y="648"/>
                  </a:moveTo>
                  <a:lnTo>
                    <a:pt x="5452" y="648"/>
                  </a:lnTo>
                  <a:lnTo>
                    <a:pt x="5452" y="703"/>
                  </a:lnTo>
                  <a:lnTo>
                    <a:pt x="5507" y="703"/>
                  </a:lnTo>
                  <a:lnTo>
                    <a:pt x="5507" y="648"/>
                  </a:lnTo>
                  <a:moveTo>
                    <a:pt x="5587" y="648"/>
                  </a:moveTo>
                  <a:lnTo>
                    <a:pt x="5531" y="648"/>
                  </a:lnTo>
                  <a:lnTo>
                    <a:pt x="5531" y="703"/>
                  </a:lnTo>
                  <a:lnTo>
                    <a:pt x="5587" y="703"/>
                  </a:lnTo>
                  <a:lnTo>
                    <a:pt x="5587" y="648"/>
                  </a:lnTo>
                  <a:moveTo>
                    <a:pt x="5667" y="648"/>
                  </a:moveTo>
                  <a:lnTo>
                    <a:pt x="5612" y="648"/>
                  </a:lnTo>
                  <a:lnTo>
                    <a:pt x="5612" y="703"/>
                  </a:lnTo>
                  <a:lnTo>
                    <a:pt x="5667" y="703"/>
                  </a:lnTo>
                  <a:lnTo>
                    <a:pt x="5667" y="648"/>
                  </a:lnTo>
                  <a:moveTo>
                    <a:pt x="5747" y="648"/>
                  </a:moveTo>
                  <a:lnTo>
                    <a:pt x="5692" y="648"/>
                  </a:lnTo>
                  <a:lnTo>
                    <a:pt x="5692" y="703"/>
                  </a:lnTo>
                  <a:lnTo>
                    <a:pt x="5747" y="703"/>
                  </a:lnTo>
                  <a:lnTo>
                    <a:pt x="5747" y="648"/>
                  </a:lnTo>
                  <a:moveTo>
                    <a:pt x="5828" y="648"/>
                  </a:moveTo>
                  <a:lnTo>
                    <a:pt x="5772" y="648"/>
                  </a:lnTo>
                  <a:lnTo>
                    <a:pt x="5772" y="703"/>
                  </a:lnTo>
                  <a:lnTo>
                    <a:pt x="5828" y="703"/>
                  </a:lnTo>
                  <a:lnTo>
                    <a:pt x="5828" y="648"/>
                  </a:lnTo>
                  <a:moveTo>
                    <a:pt x="5907" y="648"/>
                  </a:moveTo>
                  <a:lnTo>
                    <a:pt x="5852" y="648"/>
                  </a:lnTo>
                  <a:lnTo>
                    <a:pt x="5852" y="703"/>
                  </a:lnTo>
                  <a:lnTo>
                    <a:pt x="5907" y="703"/>
                  </a:lnTo>
                  <a:lnTo>
                    <a:pt x="5907" y="648"/>
                  </a:lnTo>
                  <a:moveTo>
                    <a:pt x="55" y="566"/>
                  </a:moveTo>
                  <a:lnTo>
                    <a:pt x="0" y="566"/>
                  </a:lnTo>
                  <a:lnTo>
                    <a:pt x="0" y="622"/>
                  </a:lnTo>
                  <a:lnTo>
                    <a:pt x="55" y="622"/>
                  </a:lnTo>
                  <a:lnTo>
                    <a:pt x="55" y="566"/>
                  </a:lnTo>
                  <a:moveTo>
                    <a:pt x="136" y="566"/>
                  </a:moveTo>
                  <a:lnTo>
                    <a:pt x="80" y="566"/>
                  </a:lnTo>
                  <a:lnTo>
                    <a:pt x="80" y="622"/>
                  </a:lnTo>
                  <a:lnTo>
                    <a:pt x="136" y="622"/>
                  </a:lnTo>
                  <a:lnTo>
                    <a:pt x="136" y="566"/>
                  </a:lnTo>
                  <a:moveTo>
                    <a:pt x="216" y="566"/>
                  </a:moveTo>
                  <a:lnTo>
                    <a:pt x="160" y="566"/>
                  </a:lnTo>
                  <a:lnTo>
                    <a:pt x="160" y="622"/>
                  </a:lnTo>
                  <a:lnTo>
                    <a:pt x="216" y="622"/>
                  </a:lnTo>
                  <a:lnTo>
                    <a:pt x="216" y="566"/>
                  </a:lnTo>
                  <a:moveTo>
                    <a:pt x="296" y="566"/>
                  </a:moveTo>
                  <a:lnTo>
                    <a:pt x="241" y="566"/>
                  </a:lnTo>
                  <a:lnTo>
                    <a:pt x="241" y="622"/>
                  </a:lnTo>
                  <a:lnTo>
                    <a:pt x="296" y="622"/>
                  </a:lnTo>
                  <a:lnTo>
                    <a:pt x="296" y="566"/>
                  </a:lnTo>
                  <a:moveTo>
                    <a:pt x="376" y="566"/>
                  </a:moveTo>
                  <a:lnTo>
                    <a:pt x="320" y="566"/>
                  </a:lnTo>
                  <a:lnTo>
                    <a:pt x="320" y="622"/>
                  </a:lnTo>
                  <a:lnTo>
                    <a:pt x="376" y="622"/>
                  </a:lnTo>
                  <a:lnTo>
                    <a:pt x="376" y="566"/>
                  </a:lnTo>
                  <a:moveTo>
                    <a:pt x="457" y="566"/>
                  </a:moveTo>
                  <a:lnTo>
                    <a:pt x="401" y="566"/>
                  </a:lnTo>
                  <a:lnTo>
                    <a:pt x="401" y="622"/>
                  </a:lnTo>
                  <a:lnTo>
                    <a:pt x="457" y="622"/>
                  </a:lnTo>
                  <a:lnTo>
                    <a:pt x="457" y="566"/>
                  </a:lnTo>
                  <a:moveTo>
                    <a:pt x="536" y="566"/>
                  </a:moveTo>
                  <a:lnTo>
                    <a:pt x="481" y="566"/>
                  </a:lnTo>
                  <a:lnTo>
                    <a:pt x="481" y="622"/>
                  </a:lnTo>
                  <a:lnTo>
                    <a:pt x="536" y="622"/>
                  </a:lnTo>
                  <a:lnTo>
                    <a:pt x="536" y="566"/>
                  </a:lnTo>
                  <a:moveTo>
                    <a:pt x="617" y="566"/>
                  </a:moveTo>
                  <a:lnTo>
                    <a:pt x="561" y="566"/>
                  </a:lnTo>
                  <a:lnTo>
                    <a:pt x="561" y="622"/>
                  </a:lnTo>
                  <a:lnTo>
                    <a:pt x="617" y="622"/>
                  </a:lnTo>
                  <a:lnTo>
                    <a:pt x="617" y="566"/>
                  </a:lnTo>
                  <a:moveTo>
                    <a:pt x="697" y="566"/>
                  </a:moveTo>
                  <a:lnTo>
                    <a:pt x="641" y="566"/>
                  </a:lnTo>
                  <a:lnTo>
                    <a:pt x="641" y="622"/>
                  </a:lnTo>
                  <a:lnTo>
                    <a:pt x="697" y="622"/>
                  </a:lnTo>
                  <a:lnTo>
                    <a:pt x="697" y="566"/>
                  </a:lnTo>
                  <a:moveTo>
                    <a:pt x="777" y="566"/>
                  </a:moveTo>
                  <a:lnTo>
                    <a:pt x="722" y="566"/>
                  </a:lnTo>
                  <a:lnTo>
                    <a:pt x="722" y="622"/>
                  </a:lnTo>
                  <a:lnTo>
                    <a:pt x="777" y="622"/>
                  </a:lnTo>
                  <a:lnTo>
                    <a:pt x="777" y="566"/>
                  </a:lnTo>
                  <a:moveTo>
                    <a:pt x="857" y="566"/>
                  </a:moveTo>
                  <a:lnTo>
                    <a:pt x="801" y="566"/>
                  </a:lnTo>
                  <a:lnTo>
                    <a:pt x="801" y="622"/>
                  </a:lnTo>
                  <a:lnTo>
                    <a:pt x="857" y="622"/>
                  </a:lnTo>
                  <a:lnTo>
                    <a:pt x="857" y="566"/>
                  </a:lnTo>
                  <a:moveTo>
                    <a:pt x="938" y="566"/>
                  </a:moveTo>
                  <a:lnTo>
                    <a:pt x="882" y="566"/>
                  </a:lnTo>
                  <a:lnTo>
                    <a:pt x="882" y="622"/>
                  </a:lnTo>
                  <a:lnTo>
                    <a:pt x="938" y="622"/>
                  </a:lnTo>
                  <a:lnTo>
                    <a:pt x="938" y="566"/>
                  </a:lnTo>
                  <a:moveTo>
                    <a:pt x="1018" y="566"/>
                  </a:moveTo>
                  <a:lnTo>
                    <a:pt x="962" y="566"/>
                  </a:lnTo>
                  <a:lnTo>
                    <a:pt x="962" y="622"/>
                  </a:lnTo>
                  <a:lnTo>
                    <a:pt x="1018" y="622"/>
                  </a:lnTo>
                  <a:lnTo>
                    <a:pt x="1018" y="566"/>
                  </a:lnTo>
                  <a:moveTo>
                    <a:pt x="1098" y="566"/>
                  </a:moveTo>
                  <a:lnTo>
                    <a:pt x="1042" y="566"/>
                  </a:lnTo>
                  <a:lnTo>
                    <a:pt x="1042" y="622"/>
                  </a:lnTo>
                  <a:lnTo>
                    <a:pt x="1098" y="622"/>
                  </a:lnTo>
                  <a:lnTo>
                    <a:pt x="1098" y="566"/>
                  </a:lnTo>
                  <a:moveTo>
                    <a:pt x="1258" y="566"/>
                  </a:moveTo>
                  <a:lnTo>
                    <a:pt x="1203" y="566"/>
                  </a:lnTo>
                  <a:lnTo>
                    <a:pt x="1203" y="622"/>
                  </a:lnTo>
                  <a:lnTo>
                    <a:pt x="1258" y="622"/>
                  </a:lnTo>
                  <a:lnTo>
                    <a:pt x="1258" y="566"/>
                  </a:lnTo>
                  <a:moveTo>
                    <a:pt x="1339" y="566"/>
                  </a:moveTo>
                  <a:lnTo>
                    <a:pt x="1282" y="566"/>
                  </a:lnTo>
                  <a:lnTo>
                    <a:pt x="1282" y="622"/>
                  </a:lnTo>
                  <a:lnTo>
                    <a:pt x="1339" y="622"/>
                  </a:lnTo>
                  <a:lnTo>
                    <a:pt x="1339" y="566"/>
                  </a:lnTo>
                  <a:moveTo>
                    <a:pt x="1418" y="566"/>
                  </a:moveTo>
                  <a:lnTo>
                    <a:pt x="1363" y="566"/>
                  </a:lnTo>
                  <a:lnTo>
                    <a:pt x="1363" y="622"/>
                  </a:lnTo>
                  <a:lnTo>
                    <a:pt x="1418" y="622"/>
                  </a:lnTo>
                  <a:lnTo>
                    <a:pt x="1418" y="566"/>
                  </a:lnTo>
                  <a:moveTo>
                    <a:pt x="1499" y="566"/>
                  </a:moveTo>
                  <a:lnTo>
                    <a:pt x="1443" y="566"/>
                  </a:lnTo>
                  <a:lnTo>
                    <a:pt x="1443" y="622"/>
                  </a:lnTo>
                  <a:lnTo>
                    <a:pt x="1499" y="622"/>
                  </a:lnTo>
                  <a:lnTo>
                    <a:pt x="1499" y="566"/>
                  </a:lnTo>
                  <a:moveTo>
                    <a:pt x="1579" y="566"/>
                  </a:moveTo>
                  <a:lnTo>
                    <a:pt x="1523" y="566"/>
                  </a:lnTo>
                  <a:lnTo>
                    <a:pt x="1523" y="622"/>
                  </a:lnTo>
                  <a:lnTo>
                    <a:pt x="1579" y="622"/>
                  </a:lnTo>
                  <a:lnTo>
                    <a:pt x="1579" y="566"/>
                  </a:lnTo>
                  <a:moveTo>
                    <a:pt x="1659" y="566"/>
                  </a:moveTo>
                  <a:lnTo>
                    <a:pt x="1604" y="566"/>
                  </a:lnTo>
                  <a:lnTo>
                    <a:pt x="1604" y="622"/>
                  </a:lnTo>
                  <a:lnTo>
                    <a:pt x="1659" y="622"/>
                  </a:lnTo>
                  <a:lnTo>
                    <a:pt x="1659" y="566"/>
                  </a:lnTo>
                  <a:moveTo>
                    <a:pt x="1739" y="566"/>
                  </a:moveTo>
                  <a:lnTo>
                    <a:pt x="1684" y="566"/>
                  </a:lnTo>
                  <a:lnTo>
                    <a:pt x="1684" y="622"/>
                  </a:lnTo>
                  <a:lnTo>
                    <a:pt x="1739" y="622"/>
                  </a:lnTo>
                  <a:lnTo>
                    <a:pt x="1739" y="566"/>
                  </a:lnTo>
                  <a:moveTo>
                    <a:pt x="1820" y="566"/>
                  </a:moveTo>
                  <a:lnTo>
                    <a:pt x="1764" y="566"/>
                  </a:lnTo>
                  <a:lnTo>
                    <a:pt x="1764" y="622"/>
                  </a:lnTo>
                  <a:lnTo>
                    <a:pt x="1820" y="622"/>
                  </a:lnTo>
                  <a:lnTo>
                    <a:pt x="1820" y="566"/>
                  </a:lnTo>
                  <a:moveTo>
                    <a:pt x="1899" y="566"/>
                  </a:moveTo>
                  <a:lnTo>
                    <a:pt x="1844" y="566"/>
                  </a:lnTo>
                  <a:lnTo>
                    <a:pt x="1844" y="622"/>
                  </a:lnTo>
                  <a:lnTo>
                    <a:pt x="1899" y="622"/>
                  </a:lnTo>
                  <a:lnTo>
                    <a:pt x="1899" y="566"/>
                  </a:lnTo>
                  <a:moveTo>
                    <a:pt x="1980" y="566"/>
                  </a:moveTo>
                  <a:lnTo>
                    <a:pt x="1925" y="566"/>
                  </a:lnTo>
                  <a:lnTo>
                    <a:pt x="1925" y="622"/>
                  </a:lnTo>
                  <a:lnTo>
                    <a:pt x="1980" y="622"/>
                  </a:lnTo>
                  <a:lnTo>
                    <a:pt x="1980" y="566"/>
                  </a:lnTo>
                  <a:moveTo>
                    <a:pt x="2060" y="566"/>
                  </a:moveTo>
                  <a:lnTo>
                    <a:pt x="2004" y="566"/>
                  </a:lnTo>
                  <a:lnTo>
                    <a:pt x="2004" y="622"/>
                  </a:lnTo>
                  <a:lnTo>
                    <a:pt x="2060" y="622"/>
                  </a:lnTo>
                  <a:lnTo>
                    <a:pt x="2060" y="566"/>
                  </a:lnTo>
                  <a:moveTo>
                    <a:pt x="2140" y="566"/>
                  </a:moveTo>
                  <a:lnTo>
                    <a:pt x="2085" y="566"/>
                  </a:lnTo>
                  <a:lnTo>
                    <a:pt x="2085" y="622"/>
                  </a:lnTo>
                  <a:lnTo>
                    <a:pt x="2140" y="622"/>
                  </a:lnTo>
                  <a:lnTo>
                    <a:pt x="2140" y="566"/>
                  </a:lnTo>
                  <a:moveTo>
                    <a:pt x="2220" y="566"/>
                  </a:moveTo>
                  <a:lnTo>
                    <a:pt x="2165" y="566"/>
                  </a:lnTo>
                  <a:lnTo>
                    <a:pt x="2165" y="622"/>
                  </a:lnTo>
                  <a:lnTo>
                    <a:pt x="2220" y="622"/>
                  </a:lnTo>
                  <a:lnTo>
                    <a:pt x="2220" y="566"/>
                  </a:lnTo>
                  <a:moveTo>
                    <a:pt x="2301" y="566"/>
                  </a:moveTo>
                  <a:lnTo>
                    <a:pt x="2245" y="566"/>
                  </a:lnTo>
                  <a:lnTo>
                    <a:pt x="2245" y="622"/>
                  </a:lnTo>
                  <a:lnTo>
                    <a:pt x="2301" y="622"/>
                  </a:lnTo>
                  <a:lnTo>
                    <a:pt x="2301" y="566"/>
                  </a:lnTo>
                  <a:moveTo>
                    <a:pt x="2380" y="566"/>
                  </a:moveTo>
                  <a:lnTo>
                    <a:pt x="2325" y="566"/>
                  </a:lnTo>
                  <a:lnTo>
                    <a:pt x="2325" y="622"/>
                  </a:lnTo>
                  <a:lnTo>
                    <a:pt x="2380" y="622"/>
                  </a:lnTo>
                  <a:lnTo>
                    <a:pt x="2380" y="566"/>
                  </a:lnTo>
                  <a:moveTo>
                    <a:pt x="2461" y="566"/>
                  </a:moveTo>
                  <a:lnTo>
                    <a:pt x="2406" y="566"/>
                  </a:lnTo>
                  <a:lnTo>
                    <a:pt x="2406" y="622"/>
                  </a:lnTo>
                  <a:lnTo>
                    <a:pt x="2461" y="622"/>
                  </a:lnTo>
                  <a:lnTo>
                    <a:pt x="2461" y="566"/>
                  </a:lnTo>
                  <a:moveTo>
                    <a:pt x="2541" y="566"/>
                  </a:moveTo>
                  <a:lnTo>
                    <a:pt x="2485" y="566"/>
                  </a:lnTo>
                  <a:lnTo>
                    <a:pt x="2485" y="622"/>
                  </a:lnTo>
                  <a:lnTo>
                    <a:pt x="2541" y="622"/>
                  </a:lnTo>
                  <a:lnTo>
                    <a:pt x="2541" y="566"/>
                  </a:lnTo>
                  <a:moveTo>
                    <a:pt x="2621" y="566"/>
                  </a:moveTo>
                  <a:lnTo>
                    <a:pt x="2566" y="566"/>
                  </a:lnTo>
                  <a:lnTo>
                    <a:pt x="2566" y="622"/>
                  </a:lnTo>
                  <a:lnTo>
                    <a:pt x="2621" y="622"/>
                  </a:lnTo>
                  <a:lnTo>
                    <a:pt x="2621" y="566"/>
                  </a:lnTo>
                  <a:moveTo>
                    <a:pt x="2701" y="566"/>
                  </a:moveTo>
                  <a:lnTo>
                    <a:pt x="2646" y="566"/>
                  </a:lnTo>
                  <a:lnTo>
                    <a:pt x="2646" y="622"/>
                  </a:lnTo>
                  <a:lnTo>
                    <a:pt x="2701" y="622"/>
                  </a:lnTo>
                  <a:lnTo>
                    <a:pt x="2701" y="566"/>
                  </a:lnTo>
                  <a:moveTo>
                    <a:pt x="4064" y="566"/>
                  </a:moveTo>
                  <a:lnTo>
                    <a:pt x="4009" y="566"/>
                  </a:lnTo>
                  <a:lnTo>
                    <a:pt x="4009" y="622"/>
                  </a:lnTo>
                  <a:lnTo>
                    <a:pt x="4064" y="622"/>
                  </a:lnTo>
                  <a:lnTo>
                    <a:pt x="4064" y="566"/>
                  </a:lnTo>
                  <a:moveTo>
                    <a:pt x="4144" y="566"/>
                  </a:moveTo>
                  <a:lnTo>
                    <a:pt x="4088" y="566"/>
                  </a:lnTo>
                  <a:lnTo>
                    <a:pt x="4088" y="622"/>
                  </a:lnTo>
                  <a:lnTo>
                    <a:pt x="4144" y="622"/>
                  </a:lnTo>
                  <a:lnTo>
                    <a:pt x="4144" y="566"/>
                  </a:lnTo>
                  <a:moveTo>
                    <a:pt x="4225" y="566"/>
                  </a:moveTo>
                  <a:lnTo>
                    <a:pt x="4169" y="566"/>
                  </a:lnTo>
                  <a:lnTo>
                    <a:pt x="4169" y="622"/>
                  </a:lnTo>
                  <a:lnTo>
                    <a:pt x="4225" y="622"/>
                  </a:lnTo>
                  <a:lnTo>
                    <a:pt x="4225" y="566"/>
                  </a:lnTo>
                  <a:moveTo>
                    <a:pt x="4545" y="566"/>
                  </a:moveTo>
                  <a:lnTo>
                    <a:pt x="4490" y="566"/>
                  </a:lnTo>
                  <a:lnTo>
                    <a:pt x="4490" y="622"/>
                  </a:lnTo>
                  <a:lnTo>
                    <a:pt x="4545" y="622"/>
                  </a:lnTo>
                  <a:lnTo>
                    <a:pt x="4545" y="566"/>
                  </a:lnTo>
                  <a:moveTo>
                    <a:pt x="4625" y="566"/>
                  </a:moveTo>
                  <a:lnTo>
                    <a:pt x="4569" y="566"/>
                  </a:lnTo>
                  <a:lnTo>
                    <a:pt x="4569" y="622"/>
                  </a:lnTo>
                  <a:lnTo>
                    <a:pt x="4625" y="622"/>
                  </a:lnTo>
                  <a:lnTo>
                    <a:pt x="4625" y="566"/>
                  </a:lnTo>
                  <a:moveTo>
                    <a:pt x="4705" y="566"/>
                  </a:moveTo>
                  <a:lnTo>
                    <a:pt x="4650" y="566"/>
                  </a:lnTo>
                  <a:lnTo>
                    <a:pt x="4650" y="622"/>
                  </a:lnTo>
                  <a:lnTo>
                    <a:pt x="4705" y="622"/>
                  </a:lnTo>
                  <a:lnTo>
                    <a:pt x="4705" y="566"/>
                  </a:lnTo>
                  <a:moveTo>
                    <a:pt x="5026" y="566"/>
                  </a:moveTo>
                  <a:lnTo>
                    <a:pt x="4971" y="566"/>
                  </a:lnTo>
                  <a:lnTo>
                    <a:pt x="4971" y="622"/>
                  </a:lnTo>
                  <a:lnTo>
                    <a:pt x="5026" y="622"/>
                  </a:lnTo>
                  <a:lnTo>
                    <a:pt x="5026" y="566"/>
                  </a:lnTo>
                  <a:moveTo>
                    <a:pt x="5186" y="566"/>
                  </a:moveTo>
                  <a:lnTo>
                    <a:pt x="5131" y="566"/>
                  </a:lnTo>
                  <a:lnTo>
                    <a:pt x="5131" y="622"/>
                  </a:lnTo>
                  <a:lnTo>
                    <a:pt x="5186" y="622"/>
                  </a:lnTo>
                  <a:lnTo>
                    <a:pt x="5186" y="566"/>
                  </a:lnTo>
                  <a:moveTo>
                    <a:pt x="5266" y="566"/>
                  </a:moveTo>
                  <a:lnTo>
                    <a:pt x="5211" y="566"/>
                  </a:lnTo>
                  <a:lnTo>
                    <a:pt x="5211" y="622"/>
                  </a:lnTo>
                  <a:lnTo>
                    <a:pt x="5266" y="622"/>
                  </a:lnTo>
                  <a:lnTo>
                    <a:pt x="5266" y="566"/>
                  </a:lnTo>
                  <a:moveTo>
                    <a:pt x="5347" y="566"/>
                  </a:moveTo>
                  <a:lnTo>
                    <a:pt x="5291" y="566"/>
                  </a:lnTo>
                  <a:lnTo>
                    <a:pt x="5291" y="622"/>
                  </a:lnTo>
                  <a:lnTo>
                    <a:pt x="5347" y="622"/>
                  </a:lnTo>
                  <a:lnTo>
                    <a:pt x="5347" y="566"/>
                  </a:lnTo>
                  <a:moveTo>
                    <a:pt x="5426" y="566"/>
                  </a:moveTo>
                  <a:lnTo>
                    <a:pt x="5371" y="566"/>
                  </a:lnTo>
                  <a:lnTo>
                    <a:pt x="5371" y="622"/>
                  </a:lnTo>
                  <a:lnTo>
                    <a:pt x="5426" y="622"/>
                  </a:lnTo>
                  <a:lnTo>
                    <a:pt x="5426" y="566"/>
                  </a:lnTo>
                  <a:moveTo>
                    <a:pt x="5507" y="566"/>
                  </a:moveTo>
                  <a:lnTo>
                    <a:pt x="5452" y="566"/>
                  </a:lnTo>
                  <a:lnTo>
                    <a:pt x="5452" y="622"/>
                  </a:lnTo>
                  <a:lnTo>
                    <a:pt x="5507" y="622"/>
                  </a:lnTo>
                  <a:lnTo>
                    <a:pt x="5507" y="566"/>
                  </a:lnTo>
                  <a:moveTo>
                    <a:pt x="5587" y="566"/>
                  </a:moveTo>
                  <a:lnTo>
                    <a:pt x="5531" y="566"/>
                  </a:lnTo>
                  <a:lnTo>
                    <a:pt x="5531" y="622"/>
                  </a:lnTo>
                  <a:lnTo>
                    <a:pt x="5587" y="622"/>
                  </a:lnTo>
                  <a:lnTo>
                    <a:pt x="5587" y="566"/>
                  </a:lnTo>
                  <a:moveTo>
                    <a:pt x="5667" y="566"/>
                  </a:moveTo>
                  <a:lnTo>
                    <a:pt x="5612" y="566"/>
                  </a:lnTo>
                  <a:lnTo>
                    <a:pt x="5612" y="622"/>
                  </a:lnTo>
                  <a:lnTo>
                    <a:pt x="5667" y="622"/>
                  </a:lnTo>
                  <a:lnTo>
                    <a:pt x="5667" y="566"/>
                  </a:lnTo>
                  <a:moveTo>
                    <a:pt x="5747" y="566"/>
                  </a:moveTo>
                  <a:lnTo>
                    <a:pt x="5692" y="566"/>
                  </a:lnTo>
                  <a:lnTo>
                    <a:pt x="5692" y="622"/>
                  </a:lnTo>
                  <a:lnTo>
                    <a:pt x="5747" y="622"/>
                  </a:lnTo>
                  <a:lnTo>
                    <a:pt x="5747" y="566"/>
                  </a:lnTo>
                  <a:moveTo>
                    <a:pt x="5828" y="566"/>
                  </a:moveTo>
                  <a:lnTo>
                    <a:pt x="5772" y="566"/>
                  </a:lnTo>
                  <a:lnTo>
                    <a:pt x="5772" y="622"/>
                  </a:lnTo>
                  <a:lnTo>
                    <a:pt x="5828" y="622"/>
                  </a:lnTo>
                  <a:lnTo>
                    <a:pt x="5828" y="566"/>
                  </a:lnTo>
                  <a:moveTo>
                    <a:pt x="5907" y="566"/>
                  </a:moveTo>
                  <a:lnTo>
                    <a:pt x="5852" y="566"/>
                  </a:lnTo>
                  <a:lnTo>
                    <a:pt x="5852" y="622"/>
                  </a:lnTo>
                  <a:lnTo>
                    <a:pt x="5907" y="622"/>
                  </a:lnTo>
                  <a:lnTo>
                    <a:pt x="5907" y="566"/>
                  </a:lnTo>
                  <a:moveTo>
                    <a:pt x="55" y="485"/>
                  </a:moveTo>
                  <a:lnTo>
                    <a:pt x="0" y="485"/>
                  </a:lnTo>
                  <a:lnTo>
                    <a:pt x="0" y="542"/>
                  </a:lnTo>
                  <a:lnTo>
                    <a:pt x="55" y="542"/>
                  </a:lnTo>
                  <a:lnTo>
                    <a:pt x="55" y="485"/>
                  </a:lnTo>
                  <a:moveTo>
                    <a:pt x="136" y="485"/>
                  </a:moveTo>
                  <a:lnTo>
                    <a:pt x="80" y="485"/>
                  </a:lnTo>
                  <a:lnTo>
                    <a:pt x="80" y="542"/>
                  </a:lnTo>
                  <a:lnTo>
                    <a:pt x="136" y="542"/>
                  </a:lnTo>
                  <a:lnTo>
                    <a:pt x="136" y="485"/>
                  </a:lnTo>
                  <a:moveTo>
                    <a:pt x="216" y="485"/>
                  </a:moveTo>
                  <a:lnTo>
                    <a:pt x="160" y="485"/>
                  </a:lnTo>
                  <a:lnTo>
                    <a:pt x="160" y="542"/>
                  </a:lnTo>
                  <a:lnTo>
                    <a:pt x="216" y="542"/>
                  </a:lnTo>
                  <a:lnTo>
                    <a:pt x="216" y="485"/>
                  </a:lnTo>
                  <a:moveTo>
                    <a:pt x="296" y="485"/>
                  </a:moveTo>
                  <a:lnTo>
                    <a:pt x="241" y="485"/>
                  </a:lnTo>
                  <a:lnTo>
                    <a:pt x="241" y="542"/>
                  </a:lnTo>
                  <a:lnTo>
                    <a:pt x="296" y="542"/>
                  </a:lnTo>
                  <a:lnTo>
                    <a:pt x="296" y="485"/>
                  </a:lnTo>
                  <a:moveTo>
                    <a:pt x="376" y="485"/>
                  </a:moveTo>
                  <a:lnTo>
                    <a:pt x="320" y="485"/>
                  </a:lnTo>
                  <a:lnTo>
                    <a:pt x="320" y="542"/>
                  </a:lnTo>
                  <a:lnTo>
                    <a:pt x="376" y="542"/>
                  </a:lnTo>
                  <a:lnTo>
                    <a:pt x="376" y="485"/>
                  </a:lnTo>
                  <a:moveTo>
                    <a:pt x="457" y="485"/>
                  </a:moveTo>
                  <a:lnTo>
                    <a:pt x="401" y="485"/>
                  </a:lnTo>
                  <a:lnTo>
                    <a:pt x="401" y="542"/>
                  </a:lnTo>
                  <a:lnTo>
                    <a:pt x="457" y="542"/>
                  </a:lnTo>
                  <a:lnTo>
                    <a:pt x="457" y="485"/>
                  </a:lnTo>
                  <a:moveTo>
                    <a:pt x="697" y="485"/>
                  </a:moveTo>
                  <a:lnTo>
                    <a:pt x="641" y="485"/>
                  </a:lnTo>
                  <a:lnTo>
                    <a:pt x="641" y="542"/>
                  </a:lnTo>
                  <a:lnTo>
                    <a:pt x="697" y="542"/>
                  </a:lnTo>
                  <a:lnTo>
                    <a:pt x="697" y="485"/>
                  </a:lnTo>
                  <a:moveTo>
                    <a:pt x="777" y="485"/>
                  </a:moveTo>
                  <a:lnTo>
                    <a:pt x="722" y="485"/>
                  </a:lnTo>
                  <a:lnTo>
                    <a:pt x="722" y="542"/>
                  </a:lnTo>
                  <a:lnTo>
                    <a:pt x="777" y="542"/>
                  </a:lnTo>
                  <a:lnTo>
                    <a:pt x="777" y="485"/>
                  </a:lnTo>
                  <a:moveTo>
                    <a:pt x="857" y="485"/>
                  </a:moveTo>
                  <a:lnTo>
                    <a:pt x="801" y="485"/>
                  </a:lnTo>
                  <a:lnTo>
                    <a:pt x="801" y="542"/>
                  </a:lnTo>
                  <a:lnTo>
                    <a:pt x="857" y="542"/>
                  </a:lnTo>
                  <a:lnTo>
                    <a:pt x="857" y="485"/>
                  </a:lnTo>
                  <a:moveTo>
                    <a:pt x="938" y="485"/>
                  </a:moveTo>
                  <a:lnTo>
                    <a:pt x="882" y="485"/>
                  </a:lnTo>
                  <a:lnTo>
                    <a:pt x="882" y="542"/>
                  </a:lnTo>
                  <a:lnTo>
                    <a:pt x="938" y="542"/>
                  </a:lnTo>
                  <a:lnTo>
                    <a:pt x="938" y="485"/>
                  </a:lnTo>
                  <a:moveTo>
                    <a:pt x="1018" y="485"/>
                  </a:moveTo>
                  <a:lnTo>
                    <a:pt x="962" y="485"/>
                  </a:lnTo>
                  <a:lnTo>
                    <a:pt x="962" y="542"/>
                  </a:lnTo>
                  <a:lnTo>
                    <a:pt x="1018" y="542"/>
                  </a:lnTo>
                  <a:lnTo>
                    <a:pt x="1018" y="485"/>
                  </a:lnTo>
                  <a:moveTo>
                    <a:pt x="1098" y="485"/>
                  </a:moveTo>
                  <a:lnTo>
                    <a:pt x="1042" y="485"/>
                  </a:lnTo>
                  <a:lnTo>
                    <a:pt x="1042" y="542"/>
                  </a:lnTo>
                  <a:lnTo>
                    <a:pt x="1098" y="542"/>
                  </a:lnTo>
                  <a:lnTo>
                    <a:pt x="1098" y="485"/>
                  </a:lnTo>
                  <a:moveTo>
                    <a:pt x="1178" y="485"/>
                  </a:moveTo>
                  <a:lnTo>
                    <a:pt x="1122" y="485"/>
                  </a:lnTo>
                  <a:lnTo>
                    <a:pt x="1122" y="542"/>
                  </a:lnTo>
                  <a:lnTo>
                    <a:pt x="1178" y="542"/>
                  </a:lnTo>
                  <a:lnTo>
                    <a:pt x="1178" y="485"/>
                  </a:lnTo>
                  <a:moveTo>
                    <a:pt x="1258" y="485"/>
                  </a:moveTo>
                  <a:lnTo>
                    <a:pt x="1203" y="485"/>
                  </a:lnTo>
                  <a:lnTo>
                    <a:pt x="1203" y="542"/>
                  </a:lnTo>
                  <a:lnTo>
                    <a:pt x="1258" y="542"/>
                  </a:lnTo>
                  <a:lnTo>
                    <a:pt x="1258" y="485"/>
                  </a:lnTo>
                  <a:moveTo>
                    <a:pt x="1339" y="485"/>
                  </a:moveTo>
                  <a:lnTo>
                    <a:pt x="1282" y="485"/>
                  </a:lnTo>
                  <a:lnTo>
                    <a:pt x="1282" y="542"/>
                  </a:lnTo>
                  <a:lnTo>
                    <a:pt x="1339" y="542"/>
                  </a:lnTo>
                  <a:lnTo>
                    <a:pt x="1339" y="485"/>
                  </a:lnTo>
                  <a:moveTo>
                    <a:pt x="1418" y="485"/>
                  </a:moveTo>
                  <a:lnTo>
                    <a:pt x="1363" y="485"/>
                  </a:lnTo>
                  <a:lnTo>
                    <a:pt x="1363" y="542"/>
                  </a:lnTo>
                  <a:lnTo>
                    <a:pt x="1418" y="542"/>
                  </a:lnTo>
                  <a:lnTo>
                    <a:pt x="1418" y="485"/>
                  </a:lnTo>
                  <a:moveTo>
                    <a:pt x="1499" y="485"/>
                  </a:moveTo>
                  <a:lnTo>
                    <a:pt x="1443" y="485"/>
                  </a:lnTo>
                  <a:lnTo>
                    <a:pt x="1443" y="542"/>
                  </a:lnTo>
                  <a:lnTo>
                    <a:pt x="1499" y="542"/>
                  </a:lnTo>
                  <a:lnTo>
                    <a:pt x="1499" y="485"/>
                  </a:lnTo>
                  <a:moveTo>
                    <a:pt x="1579" y="485"/>
                  </a:moveTo>
                  <a:lnTo>
                    <a:pt x="1523" y="485"/>
                  </a:lnTo>
                  <a:lnTo>
                    <a:pt x="1523" y="542"/>
                  </a:lnTo>
                  <a:lnTo>
                    <a:pt x="1579" y="542"/>
                  </a:lnTo>
                  <a:lnTo>
                    <a:pt x="1579" y="485"/>
                  </a:lnTo>
                  <a:moveTo>
                    <a:pt x="1659" y="485"/>
                  </a:moveTo>
                  <a:lnTo>
                    <a:pt x="1604" y="485"/>
                  </a:lnTo>
                  <a:lnTo>
                    <a:pt x="1604" y="542"/>
                  </a:lnTo>
                  <a:lnTo>
                    <a:pt x="1659" y="542"/>
                  </a:lnTo>
                  <a:lnTo>
                    <a:pt x="1659" y="485"/>
                  </a:lnTo>
                  <a:moveTo>
                    <a:pt x="1739" y="485"/>
                  </a:moveTo>
                  <a:lnTo>
                    <a:pt x="1684" y="485"/>
                  </a:lnTo>
                  <a:lnTo>
                    <a:pt x="1684" y="542"/>
                  </a:lnTo>
                  <a:lnTo>
                    <a:pt x="1739" y="542"/>
                  </a:lnTo>
                  <a:lnTo>
                    <a:pt x="1739" y="485"/>
                  </a:lnTo>
                  <a:moveTo>
                    <a:pt x="1820" y="485"/>
                  </a:moveTo>
                  <a:lnTo>
                    <a:pt x="1764" y="485"/>
                  </a:lnTo>
                  <a:lnTo>
                    <a:pt x="1764" y="542"/>
                  </a:lnTo>
                  <a:lnTo>
                    <a:pt x="1820" y="542"/>
                  </a:lnTo>
                  <a:lnTo>
                    <a:pt x="1820" y="485"/>
                  </a:lnTo>
                  <a:moveTo>
                    <a:pt x="1899" y="485"/>
                  </a:moveTo>
                  <a:lnTo>
                    <a:pt x="1844" y="485"/>
                  </a:lnTo>
                  <a:lnTo>
                    <a:pt x="1844" y="542"/>
                  </a:lnTo>
                  <a:lnTo>
                    <a:pt x="1899" y="542"/>
                  </a:lnTo>
                  <a:lnTo>
                    <a:pt x="1899" y="485"/>
                  </a:lnTo>
                  <a:moveTo>
                    <a:pt x="1980" y="485"/>
                  </a:moveTo>
                  <a:lnTo>
                    <a:pt x="1925" y="485"/>
                  </a:lnTo>
                  <a:lnTo>
                    <a:pt x="1925" y="542"/>
                  </a:lnTo>
                  <a:lnTo>
                    <a:pt x="1980" y="542"/>
                  </a:lnTo>
                  <a:lnTo>
                    <a:pt x="1980" y="485"/>
                  </a:lnTo>
                  <a:moveTo>
                    <a:pt x="2060" y="485"/>
                  </a:moveTo>
                  <a:lnTo>
                    <a:pt x="2004" y="485"/>
                  </a:lnTo>
                  <a:lnTo>
                    <a:pt x="2004" y="542"/>
                  </a:lnTo>
                  <a:lnTo>
                    <a:pt x="2060" y="542"/>
                  </a:lnTo>
                  <a:lnTo>
                    <a:pt x="2060" y="485"/>
                  </a:lnTo>
                  <a:moveTo>
                    <a:pt x="2140" y="485"/>
                  </a:moveTo>
                  <a:lnTo>
                    <a:pt x="2085" y="485"/>
                  </a:lnTo>
                  <a:lnTo>
                    <a:pt x="2085" y="542"/>
                  </a:lnTo>
                  <a:lnTo>
                    <a:pt x="2140" y="542"/>
                  </a:lnTo>
                  <a:lnTo>
                    <a:pt x="2140" y="485"/>
                  </a:lnTo>
                  <a:moveTo>
                    <a:pt x="2220" y="485"/>
                  </a:moveTo>
                  <a:lnTo>
                    <a:pt x="2165" y="485"/>
                  </a:lnTo>
                  <a:lnTo>
                    <a:pt x="2165" y="542"/>
                  </a:lnTo>
                  <a:lnTo>
                    <a:pt x="2220" y="542"/>
                  </a:lnTo>
                  <a:lnTo>
                    <a:pt x="2220" y="485"/>
                  </a:lnTo>
                  <a:moveTo>
                    <a:pt x="2301" y="485"/>
                  </a:moveTo>
                  <a:lnTo>
                    <a:pt x="2245" y="485"/>
                  </a:lnTo>
                  <a:lnTo>
                    <a:pt x="2245" y="542"/>
                  </a:lnTo>
                  <a:lnTo>
                    <a:pt x="2301" y="542"/>
                  </a:lnTo>
                  <a:lnTo>
                    <a:pt x="2301" y="485"/>
                  </a:lnTo>
                  <a:moveTo>
                    <a:pt x="2380" y="485"/>
                  </a:moveTo>
                  <a:lnTo>
                    <a:pt x="2325" y="485"/>
                  </a:lnTo>
                  <a:lnTo>
                    <a:pt x="2325" y="542"/>
                  </a:lnTo>
                  <a:lnTo>
                    <a:pt x="2380" y="542"/>
                  </a:lnTo>
                  <a:lnTo>
                    <a:pt x="2380" y="485"/>
                  </a:lnTo>
                  <a:moveTo>
                    <a:pt x="2461" y="485"/>
                  </a:moveTo>
                  <a:lnTo>
                    <a:pt x="2406" y="485"/>
                  </a:lnTo>
                  <a:lnTo>
                    <a:pt x="2406" y="542"/>
                  </a:lnTo>
                  <a:lnTo>
                    <a:pt x="2461" y="542"/>
                  </a:lnTo>
                  <a:lnTo>
                    <a:pt x="2461" y="485"/>
                  </a:lnTo>
                  <a:moveTo>
                    <a:pt x="2541" y="485"/>
                  </a:moveTo>
                  <a:lnTo>
                    <a:pt x="2485" y="485"/>
                  </a:lnTo>
                  <a:lnTo>
                    <a:pt x="2485" y="542"/>
                  </a:lnTo>
                  <a:lnTo>
                    <a:pt x="2541" y="542"/>
                  </a:lnTo>
                  <a:lnTo>
                    <a:pt x="2541" y="485"/>
                  </a:lnTo>
                  <a:moveTo>
                    <a:pt x="4064" y="485"/>
                  </a:moveTo>
                  <a:lnTo>
                    <a:pt x="4009" y="485"/>
                  </a:lnTo>
                  <a:lnTo>
                    <a:pt x="4009" y="542"/>
                  </a:lnTo>
                  <a:lnTo>
                    <a:pt x="4064" y="542"/>
                  </a:lnTo>
                  <a:lnTo>
                    <a:pt x="4064" y="485"/>
                  </a:lnTo>
                  <a:moveTo>
                    <a:pt x="4304" y="485"/>
                  </a:moveTo>
                  <a:lnTo>
                    <a:pt x="4249" y="485"/>
                  </a:lnTo>
                  <a:lnTo>
                    <a:pt x="4249" y="542"/>
                  </a:lnTo>
                  <a:lnTo>
                    <a:pt x="4304" y="542"/>
                  </a:lnTo>
                  <a:lnTo>
                    <a:pt x="4304" y="485"/>
                  </a:lnTo>
                  <a:moveTo>
                    <a:pt x="4465" y="485"/>
                  </a:moveTo>
                  <a:lnTo>
                    <a:pt x="4409" y="485"/>
                  </a:lnTo>
                  <a:lnTo>
                    <a:pt x="4409" y="542"/>
                  </a:lnTo>
                  <a:lnTo>
                    <a:pt x="4465" y="542"/>
                  </a:lnTo>
                  <a:lnTo>
                    <a:pt x="4465" y="485"/>
                  </a:lnTo>
                  <a:moveTo>
                    <a:pt x="4545" y="485"/>
                  </a:moveTo>
                  <a:lnTo>
                    <a:pt x="4490" y="485"/>
                  </a:lnTo>
                  <a:lnTo>
                    <a:pt x="4490" y="542"/>
                  </a:lnTo>
                  <a:lnTo>
                    <a:pt x="4545" y="542"/>
                  </a:lnTo>
                  <a:lnTo>
                    <a:pt x="4545" y="485"/>
                  </a:lnTo>
                  <a:moveTo>
                    <a:pt x="4625" y="485"/>
                  </a:moveTo>
                  <a:lnTo>
                    <a:pt x="4569" y="485"/>
                  </a:lnTo>
                  <a:lnTo>
                    <a:pt x="4569" y="542"/>
                  </a:lnTo>
                  <a:lnTo>
                    <a:pt x="4625" y="542"/>
                  </a:lnTo>
                  <a:lnTo>
                    <a:pt x="4625" y="485"/>
                  </a:lnTo>
                  <a:moveTo>
                    <a:pt x="4785" y="485"/>
                  </a:moveTo>
                  <a:lnTo>
                    <a:pt x="4730" y="485"/>
                  </a:lnTo>
                  <a:lnTo>
                    <a:pt x="4730" y="542"/>
                  </a:lnTo>
                  <a:lnTo>
                    <a:pt x="4785" y="542"/>
                  </a:lnTo>
                  <a:lnTo>
                    <a:pt x="4785" y="485"/>
                  </a:lnTo>
                  <a:moveTo>
                    <a:pt x="4945" y="485"/>
                  </a:moveTo>
                  <a:lnTo>
                    <a:pt x="4890" y="485"/>
                  </a:lnTo>
                  <a:lnTo>
                    <a:pt x="4890" y="542"/>
                  </a:lnTo>
                  <a:lnTo>
                    <a:pt x="4945" y="542"/>
                  </a:lnTo>
                  <a:lnTo>
                    <a:pt x="4945" y="485"/>
                  </a:lnTo>
                  <a:moveTo>
                    <a:pt x="5026" y="485"/>
                  </a:moveTo>
                  <a:lnTo>
                    <a:pt x="4971" y="485"/>
                  </a:lnTo>
                  <a:lnTo>
                    <a:pt x="4971" y="542"/>
                  </a:lnTo>
                  <a:lnTo>
                    <a:pt x="5026" y="542"/>
                  </a:lnTo>
                  <a:lnTo>
                    <a:pt x="5026" y="485"/>
                  </a:lnTo>
                  <a:moveTo>
                    <a:pt x="5106" y="485"/>
                  </a:moveTo>
                  <a:lnTo>
                    <a:pt x="5050" y="485"/>
                  </a:lnTo>
                  <a:lnTo>
                    <a:pt x="5050" y="542"/>
                  </a:lnTo>
                  <a:lnTo>
                    <a:pt x="5106" y="542"/>
                  </a:lnTo>
                  <a:lnTo>
                    <a:pt x="5106" y="485"/>
                  </a:lnTo>
                  <a:moveTo>
                    <a:pt x="5186" y="485"/>
                  </a:moveTo>
                  <a:lnTo>
                    <a:pt x="5131" y="485"/>
                  </a:lnTo>
                  <a:lnTo>
                    <a:pt x="5131" y="542"/>
                  </a:lnTo>
                  <a:lnTo>
                    <a:pt x="5186" y="542"/>
                  </a:lnTo>
                  <a:lnTo>
                    <a:pt x="5186" y="485"/>
                  </a:lnTo>
                  <a:moveTo>
                    <a:pt x="5266" y="485"/>
                  </a:moveTo>
                  <a:lnTo>
                    <a:pt x="5211" y="485"/>
                  </a:lnTo>
                  <a:lnTo>
                    <a:pt x="5211" y="542"/>
                  </a:lnTo>
                  <a:lnTo>
                    <a:pt x="5266" y="542"/>
                  </a:lnTo>
                  <a:lnTo>
                    <a:pt x="5266" y="485"/>
                  </a:lnTo>
                  <a:moveTo>
                    <a:pt x="5347" y="485"/>
                  </a:moveTo>
                  <a:lnTo>
                    <a:pt x="5291" y="485"/>
                  </a:lnTo>
                  <a:lnTo>
                    <a:pt x="5291" y="542"/>
                  </a:lnTo>
                  <a:lnTo>
                    <a:pt x="5347" y="542"/>
                  </a:lnTo>
                  <a:lnTo>
                    <a:pt x="5347" y="485"/>
                  </a:lnTo>
                  <a:moveTo>
                    <a:pt x="5426" y="485"/>
                  </a:moveTo>
                  <a:lnTo>
                    <a:pt x="5371" y="485"/>
                  </a:lnTo>
                  <a:lnTo>
                    <a:pt x="5371" y="542"/>
                  </a:lnTo>
                  <a:lnTo>
                    <a:pt x="5426" y="542"/>
                  </a:lnTo>
                  <a:lnTo>
                    <a:pt x="5426" y="485"/>
                  </a:lnTo>
                  <a:moveTo>
                    <a:pt x="5507" y="485"/>
                  </a:moveTo>
                  <a:lnTo>
                    <a:pt x="5452" y="485"/>
                  </a:lnTo>
                  <a:lnTo>
                    <a:pt x="5452" y="542"/>
                  </a:lnTo>
                  <a:lnTo>
                    <a:pt x="5507" y="542"/>
                  </a:lnTo>
                  <a:lnTo>
                    <a:pt x="5507" y="485"/>
                  </a:lnTo>
                  <a:moveTo>
                    <a:pt x="5587" y="485"/>
                  </a:moveTo>
                  <a:lnTo>
                    <a:pt x="5531" y="485"/>
                  </a:lnTo>
                  <a:lnTo>
                    <a:pt x="5531" y="542"/>
                  </a:lnTo>
                  <a:lnTo>
                    <a:pt x="5587" y="542"/>
                  </a:lnTo>
                  <a:lnTo>
                    <a:pt x="5587" y="485"/>
                  </a:lnTo>
                  <a:moveTo>
                    <a:pt x="5667" y="485"/>
                  </a:moveTo>
                  <a:lnTo>
                    <a:pt x="5612" y="485"/>
                  </a:lnTo>
                  <a:lnTo>
                    <a:pt x="5612" y="542"/>
                  </a:lnTo>
                  <a:lnTo>
                    <a:pt x="5667" y="542"/>
                  </a:lnTo>
                  <a:lnTo>
                    <a:pt x="5667" y="485"/>
                  </a:lnTo>
                  <a:moveTo>
                    <a:pt x="5747" y="485"/>
                  </a:moveTo>
                  <a:lnTo>
                    <a:pt x="5692" y="485"/>
                  </a:lnTo>
                  <a:lnTo>
                    <a:pt x="5692" y="542"/>
                  </a:lnTo>
                  <a:lnTo>
                    <a:pt x="5747" y="542"/>
                  </a:lnTo>
                  <a:lnTo>
                    <a:pt x="5747" y="485"/>
                  </a:lnTo>
                  <a:moveTo>
                    <a:pt x="5828" y="485"/>
                  </a:moveTo>
                  <a:lnTo>
                    <a:pt x="5772" y="485"/>
                  </a:lnTo>
                  <a:lnTo>
                    <a:pt x="5772" y="542"/>
                  </a:lnTo>
                  <a:lnTo>
                    <a:pt x="5828" y="542"/>
                  </a:lnTo>
                  <a:lnTo>
                    <a:pt x="5828" y="485"/>
                  </a:lnTo>
                  <a:moveTo>
                    <a:pt x="5907" y="485"/>
                  </a:moveTo>
                  <a:lnTo>
                    <a:pt x="5852" y="485"/>
                  </a:lnTo>
                  <a:lnTo>
                    <a:pt x="5852" y="542"/>
                  </a:lnTo>
                  <a:lnTo>
                    <a:pt x="5907" y="542"/>
                  </a:lnTo>
                  <a:lnTo>
                    <a:pt x="5907" y="485"/>
                  </a:lnTo>
                  <a:moveTo>
                    <a:pt x="136" y="405"/>
                  </a:moveTo>
                  <a:lnTo>
                    <a:pt x="80" y="405"/>
                  </a:lnTo>
                  <a:lnTo>
                    <a:pt x="80" y="460"/>
                  </a:lnTo>
                  <a:lnTo>
                    <a:pt x="136" y="460"/>
                  </a:lnTo>
                  <a:lnTo>
                    <a:pt x="136" y="405"/>
                  </a:lnTo>
                  <a:moveTo>
                    <a:pt x="216" y="405"/>
                  </a:moveTo>
                  <a:lnTo>
                    <a:pt x="160" y="405"/>
                  </a:lnTo>
                  <a:lnTo>
                    <a:pt x="160" y="460"/>
                  </a:lnTo>
                  <a:lnTo>
                    <a:pt x="216" y="460"/>
                  </a:lnTo>
                  <a:lnTo>
                    <a:pt x="216" y="405"/>
                  </a:lnTo>
                  <a:moveTo>
                    <a:pt x="296" y="405"/>
                  </a:moveTo>
                  <a:lnTo>
                    <a:pt x="241" y="405"/>
                  </a:lnTo>
                  <a:lnTo>
                    <a:pt x="241" y="460"/>
                  </a:lnTo>
                  <a:lnTo>
                    <a:pt x="296" y="460"/>
                  </a:lnTo>
                  <a:lnTo>
                    <a:pt x="296" y="405"/>
                  </a:lnTo>
                  <a:moveTo>
                    <a:pt x="376" y="405"/>
                  </a:moveTo>
                  <a:lnTo>
                    <a:pt x="320" y="405"/>
                  </a:lnTo>
                  <a:lnTo>
                    <a:pt x="320" y="460"/>
                  </a:lnTo>
                  <a:lnTo>
                    <a:pt x="376" y="460"/>
                  </a:lnTo>
                  <a:lnTo>
                    <a:pt x="376" y="405"/>
                  </a:lnTo>
                  <a:moveTo>
                    <a:pt x="777" y="405"/>
                  </a:moveTo>
                  <a:lnTo>
                    <a:pt x="722" y="405"/>
                  </a:lnTo>
                  <a:lnTo>
                    <a:pt x="722" y="460"/>
                  </a:lnTo>
                  <a:lnTo>
                    <a:pt x="777" y="460"/>
                  </a:lnTo>
                  <a:lnTo>
                    <a:pt x="777" y="405"/>
                  </a:lnTo>
                  <a:moveTo>
                    <a:pt x="857" y="405"/>
                  </a:moveTo>
                  <a:lnTo>
                    <a:pt x="801" y="405"/>
                  </a:lnTo>
                  <a:lnTo>
                    <a:pt x="801" y="460"/>
                  </a:lnTo>
                  <a:lnTo>
                    <a:pt x="857" y="460"/>
                  </a:lnTo>
                  <a:lnTo>
                    <a:pt x="857" y="405"/>
                  </a:lnTo>
                  <a:moveTo>
                    <a:pt x="1098" y="405"/>
                  </a:moveTo>
                  <a:lnTo>
                    <a:pt x="1042" y="405"/>
                  </a:lnTo>
                  <a:lnTo>
                    <a:pt x="1042" y="460"/>
                  </a:lnTo>
                  <a:lnTo>
                    <a:pt x="1098" y="460"/>
                  </a:lnTo>
                  <a:lnTo>
                    <a:pt x="1098" y="405"/>
                  </a:lnTo>
                  <a:moveTo>
                    <a:pt x="1178" y="405"/>
                  </a:moveTo>
                  <a:lnTo>
                    <a:pt x="1122" y="405"/>
                  </a:lnTo>
                  <a:lnTo>
                    <a:pt x="1122" y="460"/>
                  </a:lnTo>
                  <a:lnTo>
                    <a:pt x="1178" y="460"/>
                  </a:lnTo>
                  <a:lnTo>
                    <a:pt x="1178" y="405"/>
                  </a:lnTo>
                  <a:moveTo>
                    <a:pt x="1258" y="405"/>
                  </a:moveTo>
                  <a:lnTo>
                    <a:pt x="1203" y="405"/>
                  </a:lnTo>
                  <a:lnTo>
                    <a:pt x="1203" y="460"/>
                  </a:lnTo>
                  <a:lnTo>
                    <a:pt x="1258" y="460"/>
                  </a:lnTo>
                  <a:lnTo>
                    <a:pt x="1258" y="405"/>
                  </a:lnTo>
                  <a:moveTo>
                    <a:pt x="1339" y="405"/>
                  </a:moveTo>
                  <a:lnTo>
                    <a:pt x="1282" y="405"/>
                  </a:lnTo>
                  <a:lnTo>
                    <a:pt x="1282" y="460"/>
                  </a:lnTo>
                  <a:lnTo>
                    <a:pt x="1339" y="460"/>
                  </a:lnTo>
                  <a:lnTo>
                    <a:pt x="1339" y="405"/>
                  </a:lnTo>
                  <a:moveTo>
                    <a:pt x="1418" y="405"/>
                  </a:moveTo>
                  <a:lnTo>
                    <a:pt x="1363" y="405"/>
                  </a:lnTo>
                  <a:lnTo>
                    <a:pt x="1363" y="460"/>
                  </a:lnTo>
                  <a:lnTo>
                    <a:pt x="1418" y="460"/>
                  </a:lnTo>
                  <a:lnTo>
                    <a:pt x="1418" y="405"/>
                  </a:lnTo>
                  <a:moveTo>
                    <a:pt x="1499" y="405"/>
                  </a:moveTo>
                  <a:lnTo>
                    <a:pt x="1443" y="405"/>
                  </a:lnTo>
                  <a:lnTo>
                    <a:pt x="1443" y="460"/>
                  </a:lnTo>
                  <a:lnTo>
                    <a:pt x="1499" y="460"/>
                  </a:lnTo>
                  <a:lnTo>
                    <a:pt x="1499" y="405"/>
                  </a:lnTo>
                  <a:moveTo>
                    <a:pt x="1579" y="405"/>
                  </a:moveTo>
                  <a:lnTo>
                    <a:pt x="1523" y="405"/>
                  </a:lnTo>
                  <a:lnTo>
                    <a:pt x="1523" y="460"/>
                  </a:lnTo>
                  <a:lnTo>
                    <a:pt x="1579" y="460"/>
                  </a:lnTo>
                  <a:lnTo>
                    <a:pt x="1579" y="405"/>
                  </a:lnTo>
                  <a:moveTo>
                    <a:pt x="1659" y="405"/>
                  </a:moveTo>
                  <a:lnTo>
                    <a:pt x="1604" y="405"/>
                  </a:lnTo>
                  <a:lnTo>
                    <a:pt x="1604" y="460"/>
                  </a:lnTo>
                  <a:lnTo>
                    <a:pt x="1659" y="460"/>
                  </a:lnTo>
                  <a:lnTo>
                    <a:pt x="1659" y="405"/>
                  </a:lnTo>
                  <a:moveTo>
                    <a:pt x="1739" y="405"/>
                  </a:moveTo>
                  <a:lnTo>
                    <a:pt x="1684" y="405"/>
                  </a:lnTo>
                  <a:lnTo>
                    <a:pt x="1684" y="460"/>
                  </a:lnTo>
                  <a:lnTo>
                    <a:pt x="1739" y="460"/>
                  </a:lnTo>
                  <a:lnTo>
                    <a:pt x="1739" y="405"/>
                  </a:lnTo>
                  <a:moveTo>
                    <a:pt x="1820" y="405"/>
                  </a:moveTo>
                  <a:lnTo>
                    <a:pt x="1764" y="405"/>
                  </a:lnTo>
                  <a:lnTo>
                    <a:pt x="1764" y="460"/>
                  </a:lnTo>
                  <a:lnTo>
                    <a:pt x="1820" y="460"/>
                  </a:lnTo>
                  <a:lnTo>
                    <a:pt x="1820" y="405"/>
                  </a:lnTo>
                  <a:moveTo>
                    <a:pt x="1899" y="405"/>
                  </a:moveTo>
                  <a:lnTo>
                    <a:pt x="1844" y="405"/>
                  </a:lnTo>
                  <a:lnTo>
                    <a:pt x="1844" y="460"/>
                  </a:lnTo>
                  <a:lnTo>
                    <a:pt x="1899" y="460"/>
                  </a:lnTo>
                  <a:lnTo>
                    <a:pt x="1899" y="405"/>
                  </a:lnTo>
                  <a:moveTo>
                    <a:pt x="1980" y="405"/>
                  </a:moveTo>
                  <a:lnTo>
                    <a:pt x="1925" y="405"/>
                  </a:lnTo>
                  <a:lnTo>
                    <a:pt x="1925" y="460"/>
                  </a:lnTo>
                  <a:lnTo>
                    <a:pt x="1980" y="460"/>
                  </a:lnTo>
                  <a:lnTo>
                    <a:pt x="1980" y="405"/>
                  </a:lnTo>
                  <a:moveTo>
                    <a:pt x="2060" y="405"/>
                  </a:moveTo>
                  <a:lnTo>
                    <a:pt x="2004" y="405"/>
                  </a:lnTo>
                  <a:lnTo>
                    <a:pt x="2004" y="460"/>
                  </a:lnTo>
                  <a:lnTo>
                    <a:pt x="2060" y="460"/>
                  </a:lnTo>
                  <a:lnTo>
                    <a:pt x="2060" y="405"/>
                  </a:lnTo>
                  <a:moveTo>
                    <a:pt x="2140" y="405"/>
                  </a:moveTo>
                  <a:lnTo>
                    <a:pt x="2085" y="405"/>
                  </a:lnTo>
                  <a:lnTo>
                    <a:pt x="2085" y="460"/>
                  </a:lnTo>
                  <a:lnTo>
                    <a:pt x="2140" y="460"/>
                  </a:lnTo>
                  <a:lnTo>
                    <a:pt x="2140" y="405"/>
                  </a:lnTo>
                  <a:moveTo>
                    <a:pt x="4144" y="405"/>
                  </a:moveTo>
                  <a:lnTo>
                    <a:pt x="4088" y="405"/>
                  </a:lnTo>
                  <a:lnTo>
                    <a:pt x="4088" y="460"/>
                  </a:lnTo>
                  <a:lnTo>
                    <a:pt x="4144" y="460"/>
                  </a:lnTo>
                  <a:lnTo>
                    <a:pt x="4144" y="405"/>
                  </a:lnTo>
                  <a:moveTo>
                    <a:pt x="4225" y="405"/>
                  </a:moveTo>
                  <a:lnTo>
                    <a:pt x="4169" y="405"/>
                  </a:lnTo>
                  <a:lnTo>
                    <a:pt x="4169" y="460"/>
                  </a:lnTo>
                  <a:lnTo>
                    <a:pt x="4225" y="460"/>
                  </a:lnTo>
                  <a:lnTo>
                    <a:pt x="4225" y="405"/>
                  </a:lnTo>
                  <a:moveTo>
                    <a:pt x="4304" y="405"/>
                  </a:moveTo>
                  <a:lnTo>
                    <a:pt x="4249" y="405"/>
                  </a:lnTo>
                  <a:lnTo>
                    <a:pt x="4249" y="460"/>
                  </a:lnTo>
                  <a:lnTo>
                    <a:pt x="4304" y="460"/>
                  </a:lnTo>
                  <a:lnTo>
                    <a:pt x="4304" y="405"/>
                  </a:lnTo>
                  <a:moveTo>
                    <a:pt x="4465" y="405"/>
                  </a:moveTo>
                  <a:lnTo>
                    <a:pt x="4409" y="405"/>
                  </a:lnTo>
                  <a:lnTo>
                    <a:pt x="4409" y="460"/>
                  </a:lnTo>
                  <a:lnTo>
                    <a:pt x="4465" y="460"/>
                  </a:lnTo>
                  <a:lnTo>
                    <a:pt x="4465" y="405"/>
                  </a:lnTo>
                  <a:moveTo>
                    <a:pt x="4545" y="405"/>
                  </a:moveTo>
                  <a:lnTo>
                    <a:pt x="4490" y="405"/>
                  </a:lnTo>
                  <a:lnTo>
                    <a:pt x="4490" y="460"/>
                  </a:lnTo>
                  <a:lnTo>
                    <a:pt x="4545" y="460"/>
                  </a:lnTo>
                  <a:lnTo>
                    <a:pt x="4545" y="405"/>
                  </a:lnTo>
                  <a:moveTo>
                    <a:pt x="4785" y="405"/>
                  </a:moveTo>
                  <a:lnTo>
                    <a:pt x="4730" y="405"/>
                  </a:lnTo>
                  <a:lnTo>
                    <a:pt x="4730" y="460"/>
                  </a:lnTo>
                  <a:lnTo>
                    <a:pt x="4785" y="460"/>
                  </a:lnTo>
                  <a:lnTo>
                    <a:pt x="4785" y="405"/>
                  </a:lnTo>
                  <a:moveTo>
                    <a:pt x="4866" y="405"/>
                  </a:moveTo>
                  <a:lnTo>
                    <a:pt x="4810" y="405"/>
                  </a:lnTo>
                  <a:lnTo>
                    <a:pt x="4810" y="460"/>
                  </a:lnTo>
                  <a:lnTo>
                    <a:pt x="4866" y="460"/>
                  </a:lnTo>
                  <a:lnTo>
                    <a:pt x="4866" y="405"/>
                  </a:lnTo>
                  <a:moveTo>
                    <a:pt x="5106" y="405"/>
                  </a:moveTo>
                  <a:lnTo>
                    <a:pt x="5050" y="405"/>
                  </a:lnTo>
                  <a:lnTo>
                    <a:pt x="5050" y="460"/>
                  </a:lnTo>
                  <a:lnTo>
                    <a:pt x="5106" y="460"/>
                  </a:lnTo>
                  <a:lnTo>
                    <a:pt x="5106" y="405"/>
                  </a:lnTo>
                  <a:moveTo>
                    <a:pt x="5186" y="405"/>
                  </a:moveTo>
                  <a:lnTo>
                    <a:pt x="5131" y="405"/>
                  </a:lnTo>
                  <a:lnTo>
                    <a:pt x="5131" y="460"/>
                  </a:lnTo>
                  <a:lnTo>
                    <a:pt x="5186" y="460"/>
                  </a:lnTo>
                  <a:lnTo>
                    <a:pt x="5186" y="405"/>
                  </a:lnTo>
                  <a:moveTo>
                    <a:pt x="5266" y="405"/>
                  </a:moveTo>
                  <a:lnTo>
                    <a:pt x="5211" y="405"/>
                  </a:lnTo>
                  <a:lnTo>
                    <a:pt x="5211" y="460"/>
                  </a:lnTo>
                  <a:lnTo>
                    <a:pt x="5266" y="460"/>
                  </a:lnTo>
                  <a:lnTo>
                    <a:pt x="5266" y="405"/>
                  </a:lnTo>
                  <a:moveTo>
                    <a:pt x="5347" y="405"/>
                  </a:moveTo>
                  <a:lnTo>
                    <a:pt x="5291" y="405"/>
                  </a:lnTo>
                  <a:lnTo>
                    <a:pt x="5291" y="460"/>
                  </a:lnTo>
                  <a:lnTo>
                    <a:pt x="5347" y="460"/>
                  </a:lnTo>
                  <a:lnTo>
                    <a:pt x="5347" y="405"/>
                  </a:lnTo>
                  <a:moveTo>
                    <a:pt x="5426" y="405"/>
                  </a:moveTo>
                  <a:lnTo>
                    <a:pt x="5371" y="405"/>
                  </a:lnTo>
                  <a:lnTo>
                    <a:pt x="5371" y="460"/>
                  </a:lnTo>
                  <a:lnTo>
                    <a:pt x="5426" y="460"/>
                  </a:lnTo>
                  <a:lnTo>
                    <a:pt x="5426" y="405"/>
                  </a:lnTo>
                  <a:moveTo>
                    <a:pt x="5507" y="405"/>
                  </a:moveTo>
                  <a:lnTo>
                    <a:pt x="5452" y="405"/>
                  </a:lnTo>
                  <a:lnTo>
                    <a:pt x="5452" y="460"/>
                  </a:lnTo>
                  <a:lnTo>
                    <a:pt x="5507" y="460"/>
                  </a:lnTo>
                  <a:lnTo>
                    <a:pt x="5507" y="405"/>
                  </a:lnTo>
                  <a:moveTo>
                    <a:pt x="5587" y="405"/>
                  </a:moveTo>
                  <a:lnTo>
                    <a:pt x="5531" y="405"/>
                  </a:lnTo>
                  <a:lnTo>
                    <a:pt x="5531" y="460"/>
                  </a:lnTo>
                  <a:lnTo>
                    <a:pt x="5587" y="460"/>
                  </a:lnTo>
                  <a:lnTo>
                    <a:pt x="5587" y="405"/>
                  </a:lnTo>
                  <a:moveTo>
                    <a:pt x="5667" y="405"/>
                  </a:moveTo>
                  <a:lnTo>
                    <a:pt x="5612" y="405"/>
                  </a:lnTo>
                  <a:lnTo>
                    <a:pt x="5612" y="460"/>
                  </a:lnTo>
                  <a:lnTo>
                    <a:pt x="5667" y="460"/>
                  </a:lnTo>
                  <a:lnTo>
                    <a:pt x="5667" y="405"/>
                  </a:lnTo>
                  <a:moveTo>
                    <a:pt x="5747" y="405"/>
                  </a:moveTo>
                  <a:lnTo>
                    <a:pt x="5692" y="405"/>
                  </a:lnTo>
                  <a:lnTo>
                    <a:pt x="5692" y="460"/>
                  </a:lnTo>
                  <a:lnTo>
                    <a:pt x="5747" y="460"/>
                  </a:lnTo>
                  <a:lnTo>
                    <a:pt x="5747" y="405"/>
                  </a:lnTo>
                  <a:moveTo>
                    <a:pt x="5828" y="405"/>
                  </a:moveTo>
                  <a:lnTo>
                    <a:pt x="5772" y="405"/>
                  </a:lnTo>
                  <a:lnTo>
                    <a:pt x="5772" y="460"/>
                  </a:lnTo>
                  <a:lnTo>
                    <a:pt x="5828" y="460"/>
                  </a:lnTo>
                  <a:lnTo>
                    <a:pt x="5828" y="405"/>
                  </a:lnTo>
                  <a:moveTo>
                    <a:pt x="5907" y="405"/>
                  </a:moveTo>
                  <a:lnTo>
                    <a:pt x="5852" y="405"/>
                  </a:lnTo>
                  <a:lnTo>
                    <a:pt x="5852" y="460"/>
                  </a:lnTo>
                  <a:lnTo>
                    <a:pt x="5907" y="460"/>
                  </a:lnTo>
                  <a:lnTo>
                    <a:pt x="5907" y="405"/>
                  </a:lnTo>
                  <a:moveTo>
                    <a:pt x="216" y="324"/>
                  </a:moveTo>
                  <a:lnTo>
                    <a:pt x="160" y="324"/>
                  </a:lnTo>
                  <a:lnTo>
                    <a:pt x="160" y="380"/>
                  </a:lnTo>
                  <a:lnTo>
                    <a:pt x="216" y="380"/>
                  </a:lnTo>
                  <a:lnTo>
                    <a:pt x="216" y="324"/>
                  </a:lnTo>
                  <a:moveTo>
                    <a:pt x="296" y="324"/>
                  </a:moveTo>
                  <a:lnTo>
                    <a:pt x="241" y="324"/>
                  </a:lnTo>
                  <a:lnTo>
                    <a:pt x="241" y="380"/>
                  </a:lnTo>
                  <a:lnTo>
                    <a:pt x="296" y="380"/>
                  </a:lnTo>
                  <a:lnTo>
                    <a:pt x="296" y="324"/>
                  </a:lnTo>
                  <a:moveTo>
                    <a:pt x="376" y="324"/>
                  </a:moveTo>
                  <a:lnTo>
                    <a:pt x="320" y="324"/>
                  </a:lnTo>
                  <a:lnTo>
                    <a:pt x="320" y="380"/>
                  </a:lnTo>
                  <a:lnTo>
                    <a:pt x="376" y="380"/>
                  </a:lnTo>
                  <a:lnTo>
                    <a:pt x="376" y="324"/>
                  </a:lnTo>
                  <a:moveTo>
                    <a:pt x="777" y="324"/>
                  </a:moveTo>
                  <a:lnTo>
                    <a:pt x="722" y="324"/>
                  </a:lnTo>
                  <a:lnTo>
                    <a:pt x="722" y="380"/>
                  </a:lnTo>
                  <a:lnTo>
                    <a:pt x="777" y="380"/>
                  </a:lnTo>
                  <a:lnTo>
                    <a:pt x="777" y="324"/>
                  </a:lnTo>
                  <a:moveTo>
                    <a:pt x="857" y="324"/>
                  </a:moveTo>
                  <a:lnTo>
                    <a:pt x="801" y="324"/>
                  </a:lnTo>
                  <a:lnTo>
                    <a:pt x="801" y="380"/>
                  </a:lnTo>
                  <a:lnTo>
                    <a:pt x="857" y="380"/>
                  </a:lnTo>
                  <a:lnTo>
                    <a:pt x="857" y="324"/>
                  </a:lnTo>
                  <a:moveTo>
                    <a:pt x="1098" y="324"/>
                  </a:moveTo>
                  <a:lnTo>
                    <a:pt x="1042" y="324"/>
                  </a:lnTo>
                  <a:lnTo>
                    <a:pt x="1042" y="380"/>
                  </a:lnTo>
                  <a:lnTo>
                    <a:pt x="1098" y="380"/>
                  </a:lnTo>
                  <a:lnTo>
                    <a:pt x="1098" y="324"/>
                  </a:lnTo>
                  <a:moveTo>
                    <a:pt x="1339" y="324"/>
                  </a:moveTo>
                  <a:lnTo>
                    <a:pt x="1282" y="324"/>
                  </a:lnTo>
                  <a:lnTo>
                    <a:pt x="1282" y="380"/>
                  </a:lnTo>
                  <a:lnTo>
                    <a:pt x="1339" y="380"/>
                  </a:lnTo>
                  <a:lnTo>
                    <a:pt x="1339" y="324"/>
                  </a:lnTo>
                  <a:moveTo>
                    <a:pt x="1418" y="324"/>
                  </a:moveTo>
                  <a:lnTo>
                    <a:pt x="1363" y="324"/>
                  </a:lnTo>
                  <a:lnTo>
                    <a:pt x="1363" y="380"/>
                  </a:lnTo>
                  <a:lnTo>
                    <a:pt x="1418" y="380"/>
                  </a:lnTo>
                  <a:lnTo>
                    <a:pt x="1418" y="324"/>
                  </a:lnTo>
                  <a:moveTo>
                    <a:pt x="1499" y="324"/>
                  </a:moveTo>
                  <a:lnTo>
                    <a:pt x="1443" y="324"/>
                  </a:lnTo>
                  <a:lnTo>
                    <a:pt x="1443" y="380"/>
                  </a:lnTo>
                  <a:lnTo>
                    <a:pt x="1499" y="380"/>
                  </a:lnTo>
                  <a:lnTo>
                    <a:pt x="1499" y="324"/>
                  </a:lnTo>
                  <a:moveTo>
                    <a:pt x="1579" y="324"/>
                  </a:moveTo>
                  <a:lnTo>
                    <a:pt x="1523" y="324"/>
                  </a:lnTo>
                  <a:lnTo>
                    <a:pt x="1523" y="380"/>
                  </a:lnTo>
                  <a:lnTo>
                    <a:pt x="1579" y="380"/>
                  </a:lnTo>
                  <a:lnTo>
                    <a:pt x="1579" y="324"/>
                  </a:lnTo>
                  <a:moveTo>
                    <a:pt x="1659" y="324"/>
                  </a:moveTo>
                  <a:lnTo>
                    <a:pt x="1604" y="324"/>
                  </a:lnTo>
                  <a:lnTo>
                    <a:pt x="1604" y="380"/>
                  </a:lnTo>
                  <a:lnTo>
                    <a:pt x="1659" y="380"/>
                  </a:lnTo>
                  <a:lnTo>
                    <a:pt x="1659" y="324"/>
                  </a:lnTo>
                  <a:moveTo>
                    <a:pt x="1739" y="324"/>
                  </a:moveTo>
                  <a:lnTo>
                    <a:pt x="1684" y="324"/>
                  </a:lnTo>
                  <a:lnTo>
                    <a:pt x="1684" y="380"/>
                  </a:lnTo>
                  <a:lnTo>
                    <a:pt x="1739" y="380"/>
                  </a:lnTo>
                  <a:lnTo>
                    <a:pt x="1739" y="324"/>
                  </a:lnTo>
                  <a:moveTo>
                    <a:pt x="1820" y="324"/>
                  </a:moveTo>
                  <a:lnTo>
                    <a:pt x="1764" y="324"/>
                  </a:lnTo>
                  <a:lnTo>
                    <a:pt x="1764" y="380"/>
                  </a:lnTo>
                  <a:lnTo>
                    <a:pt x="1820" y="380"/>
                  </a:lnTo>
                  <a:lnTo>
                    <a:pt x="1820" y="324"/>
                  </a:lnTo>
                  <a:moveTo>
                    <a:pt x="1899" y="324"/>
                  </a:moveTo>
                  <a:lnTo>
                    <a:pt x="1844" y="324"/>
                  </a:lnTo>
                  <a:lnTo>
                    <a:pt x="1844" y="380"/>
                  </a:lnTo>
                  <a:lnTo>
                    <a:pt x="1899" y="380"/>
                  </a:lnTo>
                  <a:lnTo>
                    <a:pt x="1899" y="324"/>
                  </a:lnTo>
                  <a:moveTo>
                    <a:pt x="1980" y="324"/>
                  </a:moveTo>
                  <a:lnTo>
                    <a:pt x="1925" y="324"/>
                  </a:lnTo>
                  <a:lnTo>
                    <a:pt x="1925" y="380"/>
                  </a:lnTo>
                  <a:lnTo>
                    <a:pt x="1980" y="380"/>
                  </a:lnTo>
                  <a:lnTo>
                    <a:pt x="1980" y="324"/>
                  </a:lnTo>
                  <a:moveTo>
                    <a:pt x="2060" y="324"/>
                  </a:moveTo>
                  <a:lnTo>
                    <a:pt x="2004" y="324"/>
                  </a:lnTo>
                  <a:lnTo>
                    <a:pt x="2004" y="380"/>
                  </a:lnTo>
                  <a:lnTo>
                    <a:pt x="2060" y="380"/>
                  </a:lnTo>
                  <a:lnTo>
                    <a:pt x="2060" y="324"/>
                  </a:lnTo>
                  <a:moveTo>
                    <a:pt x="2140" y="324"/>
                  </a:moveTo>
                  <a:lnTo>
                    <a:pt x="2085" y="324"/>
                  </a:lnTo>
                  <a:lnTo>
                    <a:pt x="2085" y="380"/>
                  </a:lnTo>
                  <a:lnTo>
                    <a:pt x="2140" y="380"/>
                  </a:lnTo>
                  <a:lnTo>
                    <a:pt x="2140" y="324"/>
                  </a:lnTo>
                  <a:moveTo>
                    <a:pt x="4304" y="324"/>
                  </a:moveTo>
                  <a:lnTo>
                    <a:pt x="4249" y="324"/>
                  </a:lnTo>
                  <a:lnTo>
                    <a:pt x="4249" y="380"/>
                  </a:lnTo>
                  <a:lnTo>
                    <a:pt x="4304" y="380"/>
                  </a:lnTo>
                  <a:lnTo>
                    <a:pt x="4304" y="324"/>
                  </a:lnTo>
                  <a:moveTo>
                    <a:pt x="4385" y="324"/>
                  </a:moveTo>
                  <a:lnTo>
                    <a:pt x="4329" y="324"/>
                  </a:lnTo>
                  <a:lnTo>
                    <a:pt x="4329" y="380"/>
                  </a:lnTo>
                  <a:lnTo>
                    <a:pt x="4385" y="380"/>
                  </a:lnTo>
                  <a:lnTo>
                    <a:pt x="4385" y="324"/>
                  </a:lnTo>
                  <a:moveTo>
                    <a:pt x="4465" y="324"/>
                  </a:moveTo>
                  <a:lnTo>
                    <a:pt x="4409" y="324"/>
                  </a:lnTo>
                  <a:lnTo>
                    <a:pt x="4409" y="380"/>
                  </a:lnTo>
                  <a:lnTo>
                    <a:pt x="4465" y="380"/>
                  </a:lnTo>
                  <a:lnTo>
                    <a:pt x="4465" y="324"/>
                  </a:lnTo>
                  <a:moveTo>
                    <a:pt x="4625" y="324"/>
                  </a:moveTo>
                  <a:lnTo>
                    <a:pt x="4569" y="324"/>
                  </a:lnTo>
                  <a:lnTo>
                    <a:pt x="4569" y="380"/>
                  </a:lnTo>
                  <a:lnTo>
                    <a:pt x="4625" y="380"/>
                  </a:lnTo>
                  <a:lnTo>
                    <a:pt x="4625" y="324"/>
                  </a:lnTo>
                  <a:moveTo>
                    <a:pt x="4705" y="324"/>
                  </a:moveTo>
                  <a:lnTo>
                    <a:pt x="4650" y="324"/>
                  </a:lnTo>
                  <a:lnTo>
                    <a:pt x="4650" y="380"/>
                  </a:lnTo>
                  <a:lnTo>
                    <a:pt x="4705" y="380"/>
                  </a:lnTo>
                  <a:lnTo>
                    <a:pt x="4705" y="324"/>
                  </a:lnTo>
                  <a:moveTo>
                    <a:pt x="4785" y="324"/>
                  </a:moveTo>
                  <a:lnTo>
                    <a:pt x="4730" y="324"/>
                  </a:lnTo>
                  <a:lnTo>
                    <a:pt x="4730" y="380"/>
                  </a:lnTo>
                  <a:lnTo>
                    <a:pt x="4785" y="380"/>
                  </a:lnTo>
                  <a:lnTo>
                    <a:pt x="4785" y="324"/>
                  </a:lnTo>
                  <a:moveTo>
                    <a:pt x="4866" y="324"/>
                  </a:moveTo>
                  <a:lnTo>
                    <a:pt x="4810" y="324"/>
                  </a:lnTo>
                  <a:lnTo>
                    <a:pt x="4810" y="380"/>
                  </a:lnTo>
                  <a:lnTo>
                    <a:pt x="4866" y="380"/>
                  </a:lnTo>
                  <a:lnTo>
                    <a:pt x="4866" y="324"/>
                  </a:lnTo>
                  <a:moveTo>
                    <a:pt x="4945" y="324"/>
                  </a:moveTo>
                  <a:lnTo>
                    <a:pt x="4890" y="324"/>
                  </a:lnTo>
                  <a:lnTo>
                    <a:pt x="4890" y="380"/>
                  </a:lnTo>
                  <a:lnTo>
                    <a:pt x="4945" y="380"/>
                  </a:lnTo>
                  <a:lnTo>
                    <a:pt x="4945" y="324"/>
                  </a:lnTo>
                  <a:moveTo>
                    <a:pt x="5106" y="324"/>
                  </a:moveTo>
                  <a:lnTo>
                    <a:pt x="5050" y="324"/>
                  </a:lnTo>
                  <a:lnTo>
                    <a:pt x="5050" y="380"/>
                  </a:lnTo>
                  <a:lnTo>
                    <a:pt x="5106" y="380"/>
                  </a:lnTo>
                  <a:lnTo>
                    <a:pt x="5106" y="324"/>
                  </a:lnTo>
                  <a:moveTo>
                    <a:pt x="5186" y="324"/>
                  </a:moveTo>
                  <a:lnTo>
                    <a:pt x="5131" y="324"/>
                  </a:lnTo>
                  <a:lnTo>
                    <a:pt x="5131" y="380"/>
                  </a:lnTo>
                  <a:lnTo>
                    <a:pt x="5186" y="380"/>
                  </a:lnTo>
                  <a:lnTo>
                    <a:pt x="5186" y="324"/>
                  </a:lnTo>
                  <a:moveTo>
                    <a:pt x="5266" y="324"/>
                  </a:moveTo>
                  <a:lnTo>
                    <a:pt x="5211" y="324"/>
                  </a:lnTo>
                  <a:lnTo>
                    <a:pt x="5211" y="380"/>
                  </a:lnTo>
                  <a:lnTo>
                    <a:pt x="5266" y="380"/>
                  </a:lnTo>
                  <a:lnTo>
                    <a:pt x="5266" y="324"/>
                  </a:lnTo>
                  <a:moveTo>
                    <a:pt x="5347" y="324"/>
                  </a:moveTo>
                  <a:lnTo>
                    <a:pt x="5291" y="324"/>
                  </a:lnTo>
                  <a:lnTo>
                    <a:pt x="5291" y="380"/>
                  </a:lnTo>
                  <a:lnTo>
                    <a:pt x="5347" y="380"/>
                  </a:lnTo>
                  <a:lnTo>
                    <a:pt x="5347" y="324"/>
                  </a:lnTo>
                  <a:moveTo>
                    <a:pt x="5426" y="324"/>
                  </a:moveTo>
                  <a:lnTo>
                    <a:pt x="5371" y="324"/>
                  </a:lnTo>
                  <a:lnTo>
                    <a:pt x="5371" y="380"/>
                  </a:lnTo>
                  <a:lnTo>
                    <a:pt x="5426" y="380"/>
                  </a:lnTo>
                  <a:lnTo>
                    <a:pt x="5426" y="324"/>
                  </a:lnTo>
                  <a:moveTo>
                    <a:pt x="5507" y="324"/>
                  </a:moveTo>
                  <a:lnTo>
                    <a:pt x="5452" y="324"/>
                  </a:lnTo>
                  <a:lnTo>
                    <a:pt x="5452" y="380"/>
                  </a:lnTo>
                  <a:lnTo>
                    <a:pt x="5507" y="380"/>
                  </a:lnTo>
                  <a:lnTo>
                    <a:pt x="5507" y="324"/>
                  </a:lnTo>
                  <a:moveTo>
                    <a:pt x="5587" y="324"/>
                  </a:moveTo>
                  <a:lnTo>
                    <a:pt x="5531" y="324"/>
                  </a:lnTo>
                  <a:lnTo>
                    <a:pt x="5531" y="380"/>
                  </a:lnTo>
                  <a:lnTo>
                    <a:pt x="5587" y="380"/>
                  </a:lnTo>
                  <a:lnTo>
                    <a:pt x="5587" y="324"/>
                  </a:lnTo>
                  <a:moveTo>
                    <a:pt x="5667" y="324"/>
                  </a:moveTo>
                  <a:lnTo>
                    <a:pt x="5612" y="324"/>
                  </a:lnTo>
                  <a:lnTo>
                    <a:pt x="5612" y="380"/>
                  </a:lnTo>
                  <a:lnTo>
                    <a:pt x="5667" y="380"/>
                  </a:lnTo>
                  <a:lnTo>
                    <a:pt x="5667" y="324"/>
                  </a:lnTo>
                  <a:moveTo>
                    <a:pt x="5747" y="324"/>
                  </a:moveTo>
                  <a:lnTo>
                    <a:pt x="5692" y="324"/>
                  </a:lnTo>
                  <a:lnTo>
                    <a:pt x="5692" y="380"/>
                  </a:lnTo>
                  <a:lnTo>
                    <a:pt x="5747" y="380"/>
                  </a:lnTo>
                  <a:lnTo>
                    <a:pt x="5747" y="324"/>
                  </a:lnTo>
                  <a:moveTo>
                    <a:pt x="5828" y="324"/>
                  </a:moveTo>
                  <a:lnTo>
                    <a:pt x="5772" y="324"/>
                  </a:lnTo>
                  <a:lnTo>
                    <a:pt x="5772" y="380"/>
                  </a:lnTo>
                  <a:lnTo>
                    <a:pt x="5828" y="380"/>
                  </a:lnTo>
                  <a:lnTo>
                    <a:pt x="5828" y="324"/>
                  </a:lnTo>
                  <a:moveTo>
                    <a:pt x="5907" y="324"/>
                  </a:moveTo>
                  <a:lnTo>
                    <a:pt x="5852" y="324"/>
                  </a:lnTo>
                  <a:lnTo>
                    <a:pt x="5852" y="380"/>
                  </a:lnTo>
                  <a:lnTo>
                    <a:pt x="5907" y="380"/>
                  </a:lnTo>
                  <a:lnTo>
                    <a:pt x="5907" y="324"/>
                  </a:lnTo>
                  <a:moveTo>
                    <a:pt x="5988" y="324"/>
                  </a:moveTo>
                  <a:lnTo>
                    <a:pt x="5933" y="324"/>
                  </a:lnTo>
                  <a:lnTo>
                    <a:pt x="5933" y="380"/>
                  </a:lnTo>
                  <a:lnTo>
                    <a:pt x="5988" y="380"/>
                  </a:lnTo>
                  <a:lnTo>
                    <a:pt x="5988" y="324"/>
                  </a:lnTo>
                  <a:moveTo>
                    <a:pt x="1418" y="243"/>
                  </a:moveTo>
                  <a:lnTo>
                    <a:pt x="1363" y="243"/>
                  </a:lnTo>
                  <a:lnTo>
                    <a:pt x="1363" y="299"/>
                  </a:lnTo>
                  <a:lnTo>
                    <a:pt x="1418" y="299"/>
                  </a:lnTo>
                  <a:lnTo>
                    <a:pt x="1418" y="243"/>
                  </a:lnTo>
                  <a:moveTo>
                    <a:pt x="1499" y="243"/>
                  </a:moveTo>
                  <a:lnTo>
                    <a:pt x="1443" y="243"/>
                  </a:lnTo>
                  <a:lnTo>
                    <a:pt x="1443" y="299"/>
                  </a:lnTo>
                  <a:lnTo>
                    <a:pt x="1499" y="299"/>
                  </a:lnTo>
                  <a:lnTo>
                    <a:pt x="1499" y="243"/>
                  </a:lnTo>
                  <a:moveTo>
                    <a:pt x="1579" y="243"/>
                  </a:moveTo>
                  <a:lnTo>
                    <a:pt x="1523" y="243"/>
                  </a:lnTo>
                  <a:lnTo>
                    <a:pt x="1523" y="299"/>
                  </a:lnTo>
                  <a:lnTo>
                    <a:pt x="1579" y="299"/>
                  </a:lnTo>
                  <a:lnTo>
                    <a:pt x="1579" y="243"/>
                  </a:lnTo>
                  <a:moveTo>
                    <a:pt x="1659" y="243"/>
                  </a:moveTo>
                  <a:lnTo>
                    <a:pt x="1604" y="243"/>
                  </a:lnTo>
                  <a:lnTo>
                    <a:pt x="1604" y="299"/>
                  </a:lnTo>
                  <a:lnTo>
                    <a:pt x="1659" y="299"/>
                  </a:lnTo>
                  <a:lnTo>
                    <a:pt x="1659" y="243"/>
                  </a:lnTo>
                  <a:moveTo>
                    <a:pt x="1739" y="243"/>
                  </a:moveTo>
                  <a:lnTo>
                    <a:pt x="1684" y="243"/>
                  </a:lnTo>
                  <a:lnTo>
                    <a:pt x="1684" y="299"/>
                  </a:lnTo>
                  <a:lnTo>
                    <a:pt x="1739" y="299"/>
                  </a:lnTo>
                  <a:lnTo>
                    <a:pt x="1739" y="243"/>
                  </a:lnTo>
                  <a:moveTo>
                    <a:pt x="1820" y="243"/>
                  </a:moveTo>
                  <a:lnTo>
                    <a:pt x="1764" y="243"/>
                  </a:lnTo>
                  <a:lnTo>
                    <a:pt x="1764" y="299"/>
                  </a:lnTo>
                  <a:lnTo>
                    <a:pt x="1820" y="299"/>
                  </a:lnTo>
                  <a:lnTo>
                    <a:pt x="1820" y="243"/>
                  </a:lnTo>
                  <a:moveTo>
                    <a:pt x="1899" y="243"/>
                  </a:moveTo>
                  <a:lnTo>
                    <a:pt x="1844" y="243"/>
                  </a:lnTo>
                  <a:lnTo>
                    <a:pt x="1844" y="299"/>
                  </a:lnTo>
                  <a:lnTo>
                    <a:pt x="1899" y="299"/>
                  </a:lnTo>
                  <a:lnTo>
                    <a:pt x="1899" y="243"/>
                  </a:lnTo>
                  <a:moveTo>
                    <a:pt x="4545" y="243"/>
                  </a:moveTo>
                  <a:lnTo>
                    <a:pt x="4490" y="243"/>
                  </a:lnTo>
                  <a:lnTo>
                    <a:pt x="4490" y="299"/>
                  </a:lnTo>
                  <a:lnTo>
                    <a:pt x="4545" y="299"/>
                  </a:lnTo>
                  <a:lnTo>
                    <a:pt x="4545" y="243"/>
                  </a:lnTo>
                  <a:moveTo>
                    <a:pt x="4625" y="243"/>
                  </a:moveTo>
                  <a:lnTo>
                    <a:pt x="4569" y="243"/>
                  </a:lnTo>
                  <a:lnTo>
                    <a:pt x="4569" y="299"/>
                  </a:lnTo>
                  <a:lnTo>
                    <a:pt x="4625" y="299"/>
                  </a:lnTo>
                  <a:lnTo>
                    <a:pt x="4625" y="243"/>
                  </a:lnTo>
                  <a:moveTo>
                    <a:pt x="4705" y="243"/>
                  </a:moveTo>
                  <a:lnTo>
                    <a:pt x="4650" y="243"/>
                  </a:lnTo>
                  <a:lnTo>
                    <a:pt x="4650" y="299"/>
                  </a:lnTo>
                  <a:lnTo>
                    <a:pt x="4705" y="299"/>
                  </a:lnTo>
                  <a:lnTo>
                    <a:pt x="4705" y="243"/>
                  </a:lnTo>
                  <a:moveTo>
                    <a:pt x="4945" y="243"/>
                  </a:moveTo>
                  <a:lnTo>
                    <a:pt x="4890" y="243"/>
                  </a:lnTo>
                  <a:lnTo>
                    <a:pt x="4890" y="299"/>
                  </a:lnTo>
                  <a:lnTo>
                    <a:pt x="4945" y="299"/>
                  </a:lnTo>
                  <a:lnTo>
                    <a:pt x="4945" y="243"/>
                  </a:lnTo>
                  <a:moveTo>
                    <a:pt x="5026" y="243"/>
                  </a:moveTo>
                  <a:lnTo>
                    <a:pt x="4971" y="243"/>
                  </a:lnTo>
                  <a:lnTo>
                    <a:pt x="4971" y="299"/>
                  </a:lnTo>
                  <a:lnTo>
                    <a:pt x="5026" y="299"/>
                  </a:lnTo>
                  <a:lnTo>
                    <a:pt x="5026" y="243"/>
                  </a:lnTo>
                  <a:moveTo>
                    <a:pt x="5106" y="243"/>
                  </a:moveTo>
                  <a:lnTo>
                    <a:pt x="5050" y="243"/>
                  </a:lnTo>
                  <a:lnTo>
                    <a:pt x="5050" y="299"/>
                  </a:lnTo>
                  <a:lnTo>
                    <a:pt x="5106" y="299"/>
                  </a:lnTo>
                  <a:lnTo>
                    <a:pt x="5106" y="243"/>
                  </a:lnTo>
                  <a:moveTo>
                    <a:pt x="5186" y="243"/>
                  </a:moveTo>
                  <a:lnTo>
                    <a:pt x="5131" y="243"/>
                  </a:lnTo>
                  <a:lnTo>
                    <a:pt x="5131" y="299"/>
                  </a:lnTo>
                  <a:lnTo>
                    <a:pt x="5186" y="299"/>
                  </a:lnTo>
                  <a:lnTo>
                    <a:pt x="5186" y="243"/>
                  </a:lnTo>
                  <a:moveTo>
                    <a:pt x="5266" y="243"/>
                  </a:moveTo>
                  <a:lnTo>
                    <a:pt x="5211" y="243"/>
                  </a:lnTo>
                  <a:lnTo>
                    <a:pt x="5211" y="299"/>
                  </a:lnTo>
                  <a:lnTo>
                    <a:pt x="5266" y="299"/>
                  </a:lnTo>
                  <a:lnTo>
                    <a:pt x="5266" y="243"/>
                  </a:lnTo>
                  <a:moveTo>
                    <a:pt x="5347" y="243"/>
                  </a:moveTo>
                  <a:lnTo>
                    <a:pt x="5291" y="243"/>
                  </a:lnTo>
                  <a:lnTo>
                    <a:pt x="5291" y="299"/>
                  </a:lnTo>
                  <a:lnTo>
                    <a:pt x="5347" y="299"/>
                  </a:lnTo>
                  <a:lnTo>
                    <a:pt x="5347" y="243"/>
                  </a:lnTo>
                  <a:moveTo>
                    <a:pt x="5426" y="243"/>
                  </a:moveTo>
                  <a:lnTo>
                    <a:pt x="5371" y="243"/>
                  </a:lnTo>
                  <a:lnTo>
                    <a:pt x="5371" y="299"/>
                  </a:lnTo>
                  <a:lnTo>
                    <a:pt x="5426" y="299"/>
                  </a:lnTo>
                  <a:lnTo>
                    <a:pt x="5426" y="243"/>
                  </a:lnTo>
                  <a:moveTo>
                    <a:pt x="5507" y="243"/>
                  </a:moveTo>
                  <a:lnTo>
                    <a:pt x="5452" y="243"/>
                  </a:lnTo>
                  <a:lnTo>
                    <a:pt x="5452" y="299"/>
                  </a:lnTo>
                  <a:lnTo>
                    <a:pt x="5507" y="299"/>
                  </a:lnTo>
                  <a:lnTo>
                    <a:pt x="5507" y="243"/>
                  </a:lnTo>
                  <a:moveTo>
                    <a:pt x="5587" y="243"/>
                  </a:moveTo>
                  <a:lnTo>
                    <a:pt x="5531" y="243"/>
                  </a:lnTo>
                  <a:lnTo>
                    <a:pt x="5531" y="299"/>
                  </a:lnTo>
                  <a:lnTo>
                    <a:pt x="5587" y="299"/>
                  </a:lnTo>
                  <a:lnTo>
                    <a:pt x="5587" y="243"/>
                  </a:lnTo>
                  <a:moveTo>
                    <a:pt x="5667" y="243"/>
                  </a:moveTo>
                  <a:lnTo>
                    <a:pt x="5612" y="243"/>
                  </a:lnTo>
                  <a:lnTo>
                    <a:pt x="5612" y="299"/>
                  </a:lnTo>
                  <a:lnTo>
                    <a:pt x="5667" y="299"/>
                  </a:lnTo>
                  <a:lnTo>
                    <a:pt x="5667" y="243"/>
                  </a:lnTo>
                  <a:moveTo>
                    <a:pt x="5747" y="243"/>
                  </a:moveTo>
                  <a:lnTo>
                    <a:pt x="5692" y="243"/>
                  </a:lnTo>
                  <a:lnTo>
                    <a:pt x="5692" y="299"/>
                  </a:lnTo>
                  <a:lnTo>
                    <a:pt x="5747" y="299"/>
                  </a:lnTo>
                  <a:lnTo>
                    <a:pt x="5747" y="243"/>
                  </a:lnTo>
                  <a:moveTo>
                    <a:pt x="5828" y="243"/>
                  </a:moveTo>
                  <a:lnTo>
                    <a:pt x="5772" y="243"/>
                  </a:lnTo>
                  <a:lnTo>
                    <a:pt x="5772" y="299"/>
                  </a:lnTo>
                  <a:lnTo>
                    <a:pt x="5828" y="299"/>
                  </a:lnTo>
                  <a:lnTo>
                    <a:pt x="5828" y="243"/>
                  </a:lnTo>
                  <a:moveTo>
                    <a:pt x="1499" y="162"/>
                  </a:moveTo>
                  <a:lnTo>
                    <a:pt x="1443" y="162"/>
                  </a:lnTo>
                  <a:lnTo>
                    <a:pt x="1443" y="219"/>
                  </a:lnTo>
                  <a:lnTo>
                    <a:pt x="1499" y="219"/>
                  </a:lnTo>
                  <a:lnTo>
                    <a:pt x="1499" y="162"/>
                  </a:lnTo>
                  <a:moveTo>
                    <a:pt x="1579" y="162"/>
                  </a:moveTo>
                  <a:lnTo>
                    <a:pt x="1523" y="162"/>
                  </a:lnTo>
                  <a:lnTo>
                    <a:pt x="1523" y="219"/>
                  </a:lnTo>
                  <a:lnTo>
                    <a:pt x="1579" y="219"/>
                  </a:lnTo>
                  <a:lnTo>
                    <a:pt x="1579" y="162"/>
                  </a:lnTo>
                  <a:moveTo>
                    <a:pt x="1659" y="162"/>
                  </a:moveTo>
                  <a:lnTo>
                    <a:pt x="1604" y="162"/>
                  </a:lnTo>
                  <a:lnTo>
                    <a:pt x="1604" y="219"/>
                  </a:lnTo>
                  <a:lnTo>
                    <a:pt x="1659" y="219"/>
                  </a:lnTo>
                  <a:lnTo>
                    <a:pt x="1659" y="162"/>
                  </a:lnTo>
                  <a:moveTo>
                    <a:pt x="1739" y="162"/>
                  </a:moveTo>
                  <a:lnTo>
                    <a:pt x="1684" y="162"/>
                  </a:lnTo>
                  <a:lnTo>
                    <a:pt x="1684" y="219"/>
                  </a:lnTo>
                  <a:lnTo>
                    <a:pt x="1739" y="219"/>
                  </a:lnTo>
                  <a:lnTo>
                    <a:pt x="1739" y="162"/>
                  </a:lnTo>
                  <a:moveTo>
                    <a:pt x="1820" y="162"/>
                  </a:moveTo>
                  <a:lnTo>
                    <a:pt x="1764" y="162"/>
                  </a:lnTo>
                  <a:lnTo>
                    <a:pt x="1764" y="219"/>
                  </a:lnTo>
                  <a:lnTo>
                    <a:pt x="1820" y="219"/>
                  </a:lnTo>
                  <a:lnTo>
                    <a:pt x="1820" y="162"/>
                  </a:lnTo>
                  <a:moveTo>
                    <a:pt x="1899" y="162"/>
                  </a:moveTo>
                  <a:lnTo>
                    <a:pt x="1844" y="162"/>
                  </a:lnTo>
                  <a:lnTo>
                    <a:pt x="1844" y="219"/>
                  </a:lnTo>
                  <a:lnTo>
                    <a:pt x="1899" y="219"/>
                  </a:lnTo>
                  <a:lnTo>
                    <a:pt x="1899" y="162"/>
                  </a:lnTo>
                  <a:moveTo>
                    <a:pt x="4625" y="162"/>
                  </a:moveTo>
                  <a:lnTo>
                    <a:pt x="4569" y="162"/>
                  </a:lnTo>
                  <a:lnTo>
                    <a:pt x="4569" y="219"/>
                  </a:lnTo>
                  <a:lnTo>
                    <a:pt x="4625" y="219"/>
                  </a:lnTo>
                  <a:lnTo>
                    <a:pt x="4625" y="162"/>
                  </a:lnTo>
                  <a:moveTo>
                    <a:pt x="4705" y="162"/>
                  </a:moveTo>
                  <a:lnTo>
                    <a:pt x="4650" y="162"/>
                  </a:lnTo>
                  <a:lnTo>
                    <a:pt x="4650" y="219"/>
                  </a:lnTo>
                  <a:lnTo>
                    <a:pt x="4705" y="219"/>
                  </a:lnTo>
                  <a:lnTo>
                    <a:pt x="4705" y="162"/>
                  </a:lnTo>
                  <a:moveTo>
                    <a:pt x="4785" y="162"/>
                  </a:moveTo>
                  <a:lnTo>
                    <a:pt x="4730" y="162"/>
                  </a:lnTo>
                  <a:lnTo>
                    <a:pt x="4730" y="219"/>
                  </a:lnTo>
                  <a:lnTo>
                    <a:pt x="4785" y="219"/>
                  </a:lnTo>
                  <a:lnTo>
                    <a:pt x="4785" y="162"/>
                  </a:lnTo>
                  <a:moveTo>
                    <a:pt x="4866" y="162"/>
                  </a:moveTo>
                  <a:lnTo>
                    <a:pt x="4810" y="162"/>
                  </a:lnTo>
                  <a:lnTo>
                    <a:pt x="4810" y="219"/>
                  </a:lnTo>
                  <a:lnTo>
                    <a:pt x="4866" y="219"/>
                  </a:lnTo>
                  <a:lnTo>
                    <a:pt x="4866" y="162"/>
                  </a:lnTo>
                  <a:moveTo>
                    <a:pt x="4945" y="162"/>
                  </a:moveTo>
                  <a:lnTo>
                    <a:pt x="4890" y="162"/>
                  </a:lnTo>
                  <a:lnTo>
                    <a:pt x="4890" y="219"/>
                  </a:lnTo>
                  <a:lnTo>
                    <a:pt x="4945" y="219"/>
                  </a:lnTo>
                  <a:lnTo>
                    <a:pt x="4945" y="162"/>
                  </a:lnTo>
                  <a:moveTo>
                    <a:pt x="5026" y="162"/>
                  </a:moveTo>
                  <a:lnTo>
                    <a:pt x="4971" y="162"/>
                  </a:lnTo>
                  <a:lnTo>
                    <a:pt x="4971" y="219"/>
                  </a:lnTo>
                  <a:lnTo>
                    <a:pt x="5026" y="219"/>
                  </a:lnTo>
                  <a:lnTo>
                    <a:pt x="5026" y="162"/>
                  </a:lnTo>
                  <a:moveTo>
                    <a:pt x="5106" y="162"/>
                  </a:moveTo>
                  <a:lnTo>
                    <a:pt x="5050" y="162"/>
                  </a:lnTo>
                  <a:lnTo>
                    <a:pt x="5050" y="219"/>
                  </a:lnTo>
                  <a:lnTo>
                    <a:pt x="5106" y="219"/>
                  </a:lnTo>
                  <a:lnTo>
                    <a:pt x="5106" y="162"/>
                  </a:lnTo>
                  <a:moveTo>
                    <a:pt x="5186" y="162"/>
                  </a:moveTo>
                  <a:lnTo>
                    <a:pt x="5131" y="162"/>
                  </a:lnTo>
                  <a:lnTo>
                    <a:pt x="5131" y="219"/>
                  </a:lnTo>
                  <a:lnTo>
                    <a:pt x="5186" y="219"/>
                  </a:lnTo>
                  <a:lnTo>
                    <a:pt x="5186" y="162"/>
                  </a:lnTo>
                  <a:moveTo>
                    <a:pt x="5587" y="162"/>
                  </a:moveTo>
                  <a:lnTo>
                    <a:pt x="5531" y="162"/>
                  </a:lnTo>
                  <a:lnTo>
                    <a:pt x="5531" y="219"/>
                  </a:lnTo>
                  <a:lnTo>
                    <a:pt x="5587" y="219"/>
                  </a:lnTo>
                  <a:lnTo>
                    <a:pt x="5587" y="162"/>
                  </a:lnTo>
                  <a:moveTo>
                    <a:pt x="5667" y="162"/>
                  </a:moveTo>
                  <a:lnTo>
                    <a:pt x="5612" y="162"/>
                  </a:lnTo>
                  <a:lnTo>
                    <a:pt x="5612" y="219"/>
                  </a:lnTo>
                  <a:lnTo>
                    <a:pt x="5667" y="219"/>
                  </a:lnTo>
                  <a:lnTo>
                    <a:pt x="5667" y="162"/>
                  </a:lnTo>
                  <a:moveTo>
                    <a:pt x="5747" y="162"/>
                  </a:moveTo>
                  <a:lnTo>
                    <a:pt x="5692" y="162"/>
                  </a:lnTo>
                  <a:lnTo>
                    <a:pt x="5692" y="219"/>
                  </a:lnTo>
                  <a:lnTo>
                    <a:pt x="5747" y="219"/>
                  </a:lnTo>
                  <a:lnTo>
                    <a:pt x="5747" y="162"/>
                  </a:lnTo>
                  <a:moveTo>
                    <a:pt x="5828" y="162"/>
                  </a:moveTo>
                  <a:lnTo>
                    <a:pt x="5772" y="162"/>
                  </a:lnTo>
                  <a:lnTo>
                    <a:pt x="5772" y="219"/>
                  </a:lnTo>
                  <a:lnTo>
                    <a:pt x="5828" y="219"/>
                  </a:lnTo>
                  <a:lnTo>
                    <a:pt x="5828" y="162"/>
                  </a:lnTo>
                  <a:moveTo>
                    <a:pt x="1739" y="82"/>
                  </a:moveTo>
                  <a:lnTo>
                    <a:pt x="1684" y="82"/>
                  </a:lnTo>
                  <a:lnTo>
                    <a:pt x="1684" y="137"/>
                  </a:lnTo>
                  <a:lnTo>
                    <a:pt x="1739" y="137"/>
                  </a:lnTo>
                  <a:lnTo>
                    <a:pt x="1739" y="82"/>
                  </a:lnTo>
                  <a:moveTo>
                    <a:pt x="1820" y="82"/>
                  </a:moveTo>
                  <a:lnTo>
                    <a:pt x="1764" y="82"/>
                  </a:lnTo>
                  <a:lnTo>
                    <a:pt x="1764" y="137"/>
                  </a:lnTo>
                  <a:lnTo>
                    <a:pt x="1820" y="137"/>
                  </a:lnTo>
                  <a:lnTo>
                    <a:pt x="1820" y="82"/>
                  </a:lnTo>
                  <a:moveTo>
                    <a:pt x="4945" y="82"/>
                  </a:moveTo>
                  <a:lnTo>
                    <a:pt x="4890" y="82"/>
                  </a:lnTo>
                  <a:lnTo>
                    <a:pt x="4890" y="137"/>
                  </a:lnTo>
                  <a:lnTo>
                    <a:pt x="4945" y="137"/>
                  </a:lnTo>
                  <a:lnTo>
                    <a:pt x="4945" y="82"/>
                  </a:lnTo>
                  <a:moveTo>
                    <a:pt x="5026" y="82"/>
                  </a:moveTo>
                  <a:lnTo>
                    <a:pt x="4971" y="82"/>
                  </a:lnTo>
                  <a:lnTo>
                    <a:pt x="4971" y="137"/>
                  </a:lnTo>
                  <a:lnTo>
                    <a:pt x="5026" y="137"/>
                  </a:lnTo>
                  <a:lnTo>
                    <a:pt x="5026" y="82"/>
                  </a:lnTo>
                  <a:moveTo>
                    <a:pt x="5106" y="82"/>
                  </a:moveTo>
                  <a:lnTo>
                    <a:pt x="5050" y="82"/>
                  </a:lnTo>
                  <a:lnTo>
                    <a:pt x="5050" y="137"/>
                  </a:lnTo>
                  <a:lnTo>
                    <a:pt x="5106" y="137"/>
                  </a:lnTo>
                  <a:lnTo>
                    <a:pt x="5106" y="82"/>
                  </a:lnTo>
                  <a:moveTo>
                    <a:pt x="5186" y="82"/>
                  </a:moveTo>
                  <a:lnTo>
                    <a:pt x="5131" y="82"/>
                  </a:lnTo>
                  <a:lnTo>
                    <a:pt x="5131" y="137"/>
                  </a:lnTo>
                  <a:lnTo>
                    <a:pt x="5186" y="137"/>
                  </a:lnTo>
                  <a:lnTo>
                    <a:pt x="5186" y="82"/>
                  </a:lnTo>
                  <a:moveTo>
                    <a:pt x="1739" y="0"/>
                  </a:moveTo>
                  <a:lnTo>
                    <a:pt x="1684" y="0"/>
                  </a:lnTo>
                  <a:lnTo>
                    <a:pt x="1684" y="56"/>
                  </a:lnTo>
                  <a:lnTo>
                    <a:pt x="1739" y="56"/>
                  </a:lnTo>
                  <a:lnTo>
                    <a:pt x="17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566" y="3288"/>
              <a:ext cx="3743" cy="1010"/>
            </a:xfrm>
            <a:custGeom>
              <a:avLst/>
              <a:gdLst>
                <a:gd name="T0" fmla="*/ 3126 w 3743"/>
                <a:gd name="T1" fmla="*/ 975 h 1010"/>
                <a:gd name="T2" fmla="*/ 3101 w 3743"/>
                <a:gd name="T3" fmla="*/ 942 h 1010"/>
                <a:gd name="T4" fmla="*/ 3021 w 3743"/>
                <a:gd name="T5" fmla="*/ 797 h 1010"/>
                <a:gd name="T6" fmla="*/ 3046 w 3743"/>
                <a:gd name="T7" fmla="*/ 854 h 1010"/>
                <a:gd name="T8" fmla="*/ 3181 w 3743"/>
                <a:gd name="T9" fmla="*/ 797 h 1010"/>
                <a:gd name="T10" fmla="*/ 3046 w 3743"/>
                <a:gd name="T11" fmla="*/ 709 h 1010"/>
                <a:gd name="T12" fmla="*/ 3181 w 3743"/>
                <a:gd name="T13" fmla="*/ 765 h 1010"/>
                <a:gd name="T14" fmla="*/ 3181 w 3743"/>
                <a:gd name="T15" fmla="*/ 620 h 1010"/>
                <a:gd name="T16" fmla="*/ 3206 w 3743"/>
                <a:gd name="T17" fmla="*/ 677 h 1010"/>
                <a:gd name="T18" fmla="*/ 3101 w 3743"/>
                <a:gd name="T19" fmla="*/ 532 h 1010"/>
                <a:gd name="T20" fmla="*/ 3206 w 3743"/>
                <a:gd name="T21" fmla="*/ 532 h 1010"/>
                <a:gd name="T22" fmla="*/ 3341 w 3743"/>
                <a:gd name="T23" fmla="*/ 588 h 1010"/>
                <a:gd name="T24" fmla="*/ 3101 w 3743"/>
                <a:gd name="T25" fmla="*/ 443 h 1010"/>
                <a:gd name="T26" fmla="*/ 3126 w 3743"/>
                <a:gd name="T27" fmla="*/ 499 h 1010"/>
                <a:gd name="T28" fmla="*/ 3262 w 3743"/>
                <a:gd name="T29" fmla="*/ 443 h 1010"/>
                <a:gd name="T30" fmla="*/ 3367 w 3743"/>
                <a:gd name="T31" fmla="*/ 443 h 1010"/>
                <a:gd name="T32" fmla="*/ 3502 w 3743"/>
                <a:gd name="T33" fmla="*/ 499 h 1010"/>
                <a:gd name="T34" fmla="*/ 1097 w 3743"/>
                <a:gd name="T35" fmla="*/ 354 h 1010"/>
                <a:gd name="T36" fmla="*/ 3126 w 3743"/>
                <a:gd name="T37" fmla="*/ 411 h 1010"/>
                <a:gd name="T38" fmla="*/ 3262 w 3743"/>
                <a:gd name="T39" fmla="*/ 354 h 1010"/>
                <a:gd name="T40" fmla="*/ 3367 w 3743"/>
                <a:gd name="T41" fmla="*/ 354 h 1010"/>
                <a:gd name="T42" fmla="*/ 3502 w 3743"/>
                <a:gd name="T43" fmla="*/ 411 h 1010"/>
                <a:gd name="T44" fmla="*/ 616 w 3743"/>
                <a:gd name="T45" fmla="*/ 266 h 1010"/>
                <a:gd name="T46" fmla="*/ 1042 w 3743"/>
                <a:gd name="T47" fmla="*/ 322 h 1010"/>
                <a:gd name="T48" fmla="*/ 3181 w 3743"/>
                <a:gd name="T49" fmla="*/ 266 h 1010"/>
                <a:gd name="T50" fmla="*/ 3286 w 3743"/>
                <a:gd name="T51" fmla="*/ 266 h 1010"/>
                <a:gd name="T52" fmla="*/ 3422 w 3743"/>
                <a:gd name="T53" fmla="*/ 322 h 1010"/>
                <a:gd name="T54" fmla="*/ 3582 w 3743"/>
                <a:gd name="T55" fmla="*/ 266 h 1010"/>
                <a:gd name="T56" fmla="*/ 481 w 3743"/>
                <a:gd name="T57" fmla="*/ 233 h 1010"/>
                <a:gd name="T58" fmla="*/ 616 w 3743"/>
                <a:gd name="T59" fmla="*/ 177 h 1010"/>
                <a:gd name="T60" fmla="*/ 2965 w 3743"/>
                <a:gd name="T61" fmla="*/ 177 h 1010"/>
                <a:gd name="T62" fmla="*/ 3181 w 3743"/>
                <a:gd name="T63" fmla="*/ 233 h 1010"/>
                <a:gd name="T64" fmla="*/ 3341 w 3743"/>
                <a:gd name="T65" fmla="*/ 177 h 1010"/>
                <a:gd name="T66" fmla="*/ 3367 w 3743"/>
                <a:gd name="T67" fmla="*/ 233 h 1010"/>
                <a:gd name="T68" fmla="*/ 3502 w 3743"/>
                <a:gd name="T69" fmla="*/ 177 h 1010"/>
                <a:gd name="T70" fmla="*/ 3607 w 3743"/>
                <a:gd name="T71" fmla="*/ 177 h 1010"/>
                <a:gd name="T72" fmla="*/ 55 w 3743"/>
                <a:gd name="T73" fmla="*/ 145 h 1010"/>
                <a:gd name="T74" fmla="*/ 216 w 3743"/>
                <a:gd name="T75" fmla="*/ 88 h 1010"/>
                <a:gd name="T76" fmla="*/ 400 w 3743"/>
                <a:gd name="T77" fmla="*/ 145 h 1010"/>
                <a:gd name="T78" fmla="*/ 536 w 3743"/>
                <a:gd name="T79" fmla="*/ 88 h 1010"/>
                <a:gd name="T80" fmla="*/ 641 w 3743"/>
                <a:gd name="T81" fmla="*/ 88 h 1010"/>
                <a:gd name="T82" fmla="*/ 3181 w 3743"/>
                <a:gd name="T83" fmla="*/ 145 h 1010"/>
                <a:gd name="T84" fmla="*/ 3341 w 3743"/>
                <a:gd name="T85" fmla="*/ 88 h 1010"/>
                <a:gd name="T86" fmla="*/ 3367 w 3743"/>
                <a:gd name="T87" fmla="*/ 145 h 1010"/>
                <a:gd name="T88" fmla="*/ 3502 w 3743"/>
                <a:gd name="T89" fmla="*/ 88 h 1010"/>
                <a:gd name="T90" fmla="*/ 3607 w 3743"/>
                <a:gd name="T91" fmla="*/ 88 h 1010"/>
                <a:gd name="T92" fmla="*/ 3743 w 3743"/>
                <a:gd name="T93" fmla="*/ 145 h 1010"/>
                <a:gd name="T94" fmla="*/ 135 w 3743"/>
                <a:gd name="T95" fmla="*/ 0 h 1010"/>
                <a:gd name="T96" fmla="*/ 160 w 3743"/>
                <a:gd name="T97" fmla="*/ 56 h 1010"/>
                <a:gd name="T98" fmla="*/ 295 w 3743"/>
                <a:gd name="T99" fmla="*/ 0 h 1010"/>
                <a:gd name="T100" fmla="*/ 400 w 3743"/>
                <a:gd name="T101" fmla="*/ 0 h 1010"/>
                <a:gd name="T102" fmla="*/ 536 w 3743"/>
                <a:gd name="T103" fmla="*/ 56 h 1010"/>
                <a:gd name="T104" fmla="*/ 697 w 3743"/>
                <a:gd name="T105" fmla="*/ 0 h 1010"/>
                <a:gd name="T106" fmla="*/ 721 w 3743"/>
                <a:gd name="T107" fmla="*/ 56 h 1010"/>
                <a:gd name="T108" fmla="*/ 1017 w 3743"/>
                <a:gd name="T109" fmla="*/ 0 h 1010"/>
                <a:gd name="T110" fmla="*/ 1202 w 3743"/>
                <a:gd name="T111" fmla="*/ 0 h 1010"/>
                <a:gd name="T112" fmla="*/ 1338 w 3743"/>
                <a:gd name="T113" fmla="*/ 56 h 1010"/>
                <a:gd name="T114" fmla="*/ 3101 w 3743"/>
                <a:gd name="T115" fmla="*/ 0 h 1010"/>
                <a:gd name="T116" fmla="*/ 3126 w 3743"/>
                <a:gd name="T117" fmla="*/ 56 h 1010"/>
                <a:gd name="T118" fmla="*/ 3262 w 3743"/>
                <a:gd name="T11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43" h="1010">
                  <a:moveTo>
                    <a:pt x="3101" y="975"/>
                  </a:moveTo>
                  <a:lnTo>
                    <a:pt x="3046" y="975"/>
                  </a:lnTo>
                  <a:lnTo>
                    <a:pt x="3046" y="1010"/>
                  </a:lnTo>
                  <a:lnTo>
                    <a:pt x="3101" y="1010"/>
                  </a:lnTo>
                  <a:lnTo>
                    <a:pt x="3101" y="975"/>
                  </a:lnTo>
                  <a:close/>
                  <a:moveTo>
                    <a:pt x="3181" y="975"/>
                  </a:moveTo>
                  <a:lnTo>
                    <a:pt x="3126" y="975"/>
                  </a:lnTo>
                  <a:lnTo>
                    <a:pt x="3126" y="1010"/>
                  </a:lnTo>
                  <a:lnTo>
                    <a:pt x="3181" y="1010"/>
                  </a:lnTo>
                  <a:lnTo>
                    <a:pt x="3181" y="975"/>
                  </a:lnTo>
                  <a:close/>
                  <a:moveTo>
                    <a:pt x="3101" y="886"/>
                  </a:moveTo>
                  <a:lnTo>
                    <a:pt x="3046" y="886"/>
                  </a:lnTo>
                  <a:lnTo>
                    <a:pt x="3046" y="942"/>
                  </a:lnTo>
                  <a:lnTo>
                    <a:pt x="3101" y="942"/>
                  </a:lnTo>
                  <a:lnTo>
                    <a:pt x="3101" y="886"/>
                  </a:lnTo>
                  <a:close/>
                  <a:moveTo>
                    <a:pt x="3341" y="886"/>
                  </a:moveTo>
                  <a:lnTo>
                    <a:pt x="3286" y="886"/>
                  </a:lnTo>
                  <a:lnTo>
                    <a:pt x="3286" y="942"/>
                  </a:lnTo>
                  <a:lnTo>
                    <a:pt x="3341" y="942"/>
                  </a:lnTo>
                  <a:lnTo>
                    <a:pt x="3341" y="886"/>
                  </a:lnTo>
                  <a:close/>
                  <a:moveTo>
                    <a:pt x="3021" y="797"/>
                  </a:moveTo>
                  <a:lnTo>
                    <a:pt x="2965" y="797"/>
                  </a:lnTo>
                  <a:lnTo>
                    <a:pt x="2965" y="854"/>
                  </a:lnTo>
                  <a:lnTo>
                    <a:pt x="3021" y="854"/>
                  </a:lnTo>
                  <a:lnTo>
                    <a:pt x="3021" y="797"/>
                  </a:lnTo>
                  <a:close/>
                  <a:moveTo>
                    <a:pt x="3101" y="797"/>
                  </a:moveTo>
                  <a:lnTo>
                    <a:pt x="3046" y="797"/>
                  </a:lnTo>
                  <a:lnTo>
                    <a:pt x="3046" y="854"/>
                  </a:lnTo>
                  <a:lnTo>
                    <a:pt x="3101" y="854"/>
                  </a:lnTo>
                  <a:lnTo>
                    <a:pt x="3101" y="797"/>
                  </a:lnTo>
                  <a:close/>
                  <a:moveTo>
                    <a:pt x="3181" y="797"/>
                  </a:moveTo>
                  <a:lnTo>
                    <a:pt x="3126" y="797"/>
                  </a:lnTo>
                  <a:lnTo>
                    <a:pt x="3126" y="854"/>
                  </a:lnTo>
                  <a:lnTo>
                    <a:pt x="3181" y="854"/>
                  </a:lnTo>
                  <a:lnTo>
                    <a:pt x="3181" y="797"/>
                  </a:lnTo>
                  <a:close/>
                  <a:moveTo>
                    <a:pt x="3021" y="709"/>
                  </a:moveTo>
                  <a:lnTo>
                    <a:pt x="2965" y="709"/>
                  </a:lnTo>
                  <a:lnTo>
                    <a:pt x="2965" y="765"/>
                  </a:lnTo>
                  <a:lnTo>
                    <a:pt x="3021" y="765"/>
                  </a:lnTo>
                  <a:lnTo>
                    <a:pt x="3021" y="709"/>
                  </a:lnTo>
                  <a:close/>
                  <a:moveTo>
                    <a:pt x="3101" y="709"/>
                  </a:moveTo>
                  <a:lnTo>
                    <a:pt x="3046" y="709"/>
                  </a:lnTo>
                  <a:lnTo>
                    <a:pt x="3046" y="765"/>
                  </a:lnTo>
                  <a:lnTo>
                    <a:pt x="3101" y="765"/>
                  </a:lnTo>
                  <a:lnTo>
                    <a:pt x="3101" y="709"/>
                  </a:lnTo>
                  <a:close/>
                  <a:moveTo>
                    <a:pt x="3181" y="709"/>
                  </a:moveTo>
                  <a:lnTo>
                    <a:pt x="3126" y="709"/>
                  </a:lnTo>
                  <a:lnTo>
                    <a:pt x="3126" y="765"/>
                  </a:lnTo>
                  <a:lnTo>
                    <a:pt x="3181" y="765"/>
                  </a:lnTo>
                  <a:lnTo>
                    <a:pt x="3181" y="709"/>
                  </a:lnTo>
                  <a:close/>
                  <a:moveTo>
                    <a:pt x="3101" y="620"/>
                  </a:moveTo>
                  <a:lnTo>
                    <a:pt x="3046" y="620"/>
                  </a:lnTo>
                  <a:lnTo>
                    <a:pt x="3046" y="677"/>
                  </a:lnTo>
                  <a:lnTo>
                    <a:pt x="3101" y="677"/>
                  </a:lnTo>
                  <a:lnTo>
                    <a:pt x="3101" y="620"/>
                  </a:lnTo>
                  <a:close/>
                  <a:moveTo>
                    <a:pt x="3181" y="620"/>
                  </a:moveTo>
                  <a:lnTo>
                    <a:pt x="3126" y="620"/>
                  </a:lnTo>
                  <a:lnTo>
                    <a:pt x="3126" y="677"/>
                  </a:lnTo>
                  <a:lnTo>
                    <a:pt x="3181" y="677"/>
                  </a:lnTo>
                  <a:lnTo>
                    <a:pt x="3181" y="620"/>
                  </a:lnTo>
                  <a:close/>
                  <a:moveTo>
                    <a:pt x="3262" y="620"/>
                  </a:moveTo>
                  <a:lnTo>
                    <a:pt x="3206" y="620"/>
                  </a:lnTo>
                  <a:lnTo>
                    <a:pt x="3206" y="677"/>
                  </a:lnTo>
                  <a:lnTo>
                    <a:pt x="3262" y="677"/>
                  </a:lnTo>
                  <a:lnTo>
                    <a:pt x="3262" y="620"/>
                  </a:lnTo>
                  <a:close/>
                  <a:moveTo>
                    <a:pt x="3101" y="532"/>
                  </a:moveTo>
                  <a:lnTo>
                    <a:pt x="3046" y="532"/>
                  </a:lnTo>
                  <a:lnTo>
                    <a:pt x="3046" y="588"/>
                  </a:lnTo>
                  <a:lnTo>
                    <a:pt x="3101" y="588"/>
                  </a:lnTo>
                  <a:lnTo>
                    <a:pt x="3101" y="532"/>
                  </a:lnTo>
                  <a:close/>
                  <a:moveTo>
                    <a:pt x="3181" y="532"/>
                  </a:moveTo>
                  <a:lnTo>
                    <a:pt x="3126" y="532"/>
                  </a:lnTo>
                  <a:lnTo>
                    <a:pt x="3126" y="588"/>
                  </a:lnTo>
                  <a:lnTo>
                    <a:pt x="3181" y="588"/>
                  </a:lnTo>
                  <a:lnTo>
                    <a:pt x="3181" y="532"/>
                  </a:lnTo>
                  <a:close/>
                  <a:moveTo>
                    <a:pt x="3262" y="532"/>
                  </a:moveTo>
                  <a:lnTo>
                    <a:pt x="3206" y="532"/>
                  </a:lnTo>
                  <a:lnTo>
                    <a:pt x="3206" y="588"/>
                  </a:lnTo>
                  <a:lnTo>
                    <a:pt x="3262" y="588"/>
                  </a:lnTo>
                  <a:lnTo>
                    <a:pt x="3262" y="532"/>
                  </a:lnTo>
                  <a:close/>
                  <a:moveTo>
                    <a:pt x="3341" y="532"/>
                  </a:moveTo>
                  <a:lnTo>
                    <a:pt x="3286" y="532"/>
                  </a:lnTo>
                  <a:lnTo>
                    <a:pt x="3286" y="588"/>
                  </a:lnTo>
                  <a:lnTo>
                    <a:pt x="3341" y="588"/>
                  </a:lnTo>
                  <a:lnTo>
                    <a:pt x="3341" y="532"/>
                  </a:lnTo>
                  <a:close/>
                  <a:moveTo>
                    <a:pt x="1017" y="443"/>
                  </a:moveTo>
                  <a:lnTo>
                    <a:pt x="962" y="443"/>
                  </a:lnTo>
                  <a:lnTo>
                    <a:pt x="962" y="499"/>
                  </a:lnTo>
                  <a:lnTo>
                    <a:pt x="1017" y="499"/>
                  </a:lnTo>
                  <a:lnTo>
                    <a:pt x="1017" y="443"/>
                  </a:lnTo>
                  <a:close/>
                  <a:moveTo>
                    <a:pt x="3101" y="443"/>
                  </a:moveTo>
                  <a:lnTo>
                    <a:pt x="3046" y="443"/>
                  </a:lnTo>
                  <a:lnTo>
                    <a:pt x="3046" y="499"/>
                  </a:lnTo>
                  <a:lnTo>
                    <a:pt x="3101" y="499"/>
                  </a:lnTo>
                  <a:lnTo>
                    <a:pt x="3101" y="443"/>
                  </a:lnTo>
                  <a:close/>
                  <a:moveTo>
                    <a:pt x="3181" y="443"/>
                  </a:moveTo>
                  <a:lnTo>
                    <a:pt x="3126" y="443"/>
                  </a:lnTo>
                  <a:lnTo>
                    <a:pt x="3126" y="499"/>
                  </a:lnTo>
                  <a:lnTo>
                    <a:pt x="3181" y="499"/>
                  </a:lnTo>
                  <a:lnTo>
                    <a:pt x="3181" y="443"/>
                  </a:lnTo>
                  <a:close/>
                  <a:moveTo>
                    <a:pt x="3262" y="443"/>
                  </a:moveTo>
                  <a:lnTo>
                    <a:pt x="3206" y="443"/>
                  </a:lnTo>
                  <a:lnTo>
                    <a:pt x="3206" y="499"/>
                  </a:lnTo>
                  <a:lnTo>
                    <a:pt x="3262" y="499"/>
                  </a:lnTo>
                  <a:lnTo>
                    <a:pt x="3262" y="443"/>
                  </a:lnTo>
                  <a:close/>
                  <a:moveTo>
                    <a:pt x="3341" y="443"/>
                  </a:moveTo>
                  <a:lnTo>
                    <a:pt x="3286" y="443"/>
                  </a:lnTo>
                  <a:lnTo>
                    <a:pt x="3286" y="499"/>
                  </a:lnTo>
                  <a:lnTo>
                    <a:pt x="3341" y="499"/>
                  </a:lnTo>
                  <a:lnTo>
                    <a:pt x="3341" y="443"/>
                  </a:lnTo>
                  <a:close/>
                  <a:moveTo>
                    <a:pt x="3422" y="443"/>
                  </a:moveTo>
                  <a:lnTo>
                    <a:pt x="3367" y="443"/>
                  </a:lnTo>
                  <a:lnTo>
                    <a:pt x="3367" y="499"/>
                  </a:lnTo>
                  <a:lnTo>
                    <a:pt x="3422" y="499"/>
                  </a:lnTo>
                  <a:lnTo>
                    <a:pt x="3422" y="443"/>
                  </a:lnTo>
                  <a:close/>
                  <a:moveTo>
                    <a:pt x="3502" y="443"/>
                  </a:moveTo>
                  <a:lnTo>
                    <a:pt x="3446" y="443"/>
                  </a:lnTo>
                  <a:lnTo>
                    <a:pt x="3446" y="499"/>
                  </a:lnTo>
                  <a:lnTo>
                    <a:pt x="3502" y="499"/>
                  </a:lnTo>
                  <a:lnTo>
                    <a:pt x="3502" y="443"/>
                  </a:lnTo>
                  <a:close/>
                  <a:moveTo>
                    <a:pt x="616" y="354"/>
                  </a:moveTo>
                  <a:lnTo>
                    <a:pt x="561" y="354"/>
                  </a:lnTo>
                  <a:lnTo>
                    <a:pt x="561" y="411"/>
                  </a:lnTo>
                  <a:lnTo>
                    <a:pt x="616" y="411"/>
                  </a:lnTo>
                  <a:lnTo>
                    <a:pt x="616" y="354"/>
                  </a:lnTo>
                  <a:close/>
                  <a:moveTo>
                    <a:pt x="1097" y="354"/>
                  </a:moveTo>
                  <a:lnTo>
                    <a:pt x="1042" y="354"/>
                  </a:lnTo>
                  <a:lnTo>
                    <a:pt x="1042" y="411"/>
                  </a:lnTo>
                  <a:lnTo>
                    <a:pt x="1097" y="411"/>
                  </a:lnTo>
                  <a:lnTo>
                    <a:pt x="1097" y="354"/>
                  </a:lnTo>
                  <a:close/>
                  <a:moveTo>
                    <a:pt x="3181" y="354"/>
                  </a:moveTo>
                  <a:lnTo>
                    <a:pt x="3126" y="354"/>
                  </a:lnTo>
                  <a:lnTo>
                    <a:pt x="3126" y="411"/>
                  </a:lnTo>
                  <a:lnTo>
                    <a:pt x="3181" y="411"/>
                  </a:lnTo>
                  <a:lnTo>
                    <a:pt x="3181" y="354"/>
                  </a:lnTo>
                  <a:close/>
                  <a:moveTo>
                    <a:pt x="3262" y="354"/>
                  </a:moveTo>
                  <a:lnTo>
                    <a:pt x="3206" y="354"/>
                  </a:lnTo>
                  <a:lnTo>
                    <a:pt x="3206" y="411"/>
                  </a:lnTo>
                  <a:lnTo>
                    <a:pt x="3262" y="411"/>
                  </a:lnTo>
                  <a:lnTo>
                    <a:pt x="3262" y="354"/>
                  </a:lnTo>
                  <a:close/>
                  <a:moveTo>
                    <a:pt x="3341" y="354"/>
                  </a:moveTo>
                  <a:lnTo>
                    <a:pt x="3286" y="354"/>
                  </a:lnTo>
                  <a:lnTo>
                    <a:pt x="3286" y="411"/>
                  </a:lnTo>
                  <a:lnTo>
                    <a:pt x="3341" y="411"/>
                  </a:lnTo>
                  <a:lnTo>
                    <a:pt x="3341" y="354"/>
                  </a:lnTo>
                  <a:close/>
                  <a:moveTo>
                    <a:pt x="3422" y="354"/>
                  </a:moveTo>
                  <a:lnTo>
                    <a:pt x="3367" y="354"/>
                  </a:lnTo>
                  <a:lnTo>
                    <a:pt x="3367" y="411"/>
                  </a:lnTo>
                  <a:lnTo>
                    <a:pt x="3422" y="411"/>
                  </a:lnTo>
                  <a:lnTo>
                    <a:pt x="3422" y="354"/>
                  </a:lnTo>
                  <a:close/>
                  <a:moveTo>
                    <a:pt x="3502" y="354"/>
                  </a:moveTo>
                  <a:lnTo>
                    <a:pt x="3446" y="354"/>
                  </a:lnTo>
                  <a:lnTo>
                    <a:pt x="3446" y="411"/>
                  </a:lnTo>
                  <a:lnTo>
                    <a:pt x="3502" y="411"/>
                  </a:lnTo>
                  <a:lnTo>
                    <a:pt x="3502" y="354"/>
                  </a:lnTo>
                  <a:close/>
                  <a:moveTo>
                    <a:pt x="536" y="266"/>
                  </a:moveTo>
                  <a:lnTo>
                    <a:pt x="481" y="266"/>
                  </a:lnTo>
                  <a:lnTo>
                    <a:pt x="481" y="322"/>
                  </a:lnTo>
                  <a:lnTo>
                    <a:pt x="536" y="322"/>
                  </a:lnTo>
                  <a:lnTo>
                    <a:pt x="536" y="266"/>
                  </a:lnTo>
                  <a:close/>
                  <a:moveTo>
                    <a:pt x="616" y="266"/>
                  </a:moveTo>
                  <a:lnTo>
                    <a:pt x="561" y="266"/>
                  </a:lnTo>
                  <a:lnTo>
                    <a:pt x="561" y="322"/>
                  </a:lnTo>
                  <a:lnTo>
                    <a:pt x="616" y="322"/>
                  </a:lnTo>
                  <a:lnTo>
                    <a:pt x="616" y="266"/>
                  </a:lnTo>
                  <a:close/>
                  <a:moveTo>
                    <a:pt x="1097" y="266"/>
                  </a:moveTo>
                  <a:lnTo>
                    <a:pt x="1042" y="266"/>
                  </a:lnTo>
                  <a:lnTo>
                    <a:pt x="1042" y="322"/>
                  </a:lnTo>
                  <a:lnTo>
                    <a:pt x="1097" y="322"/>
                  </a:lnTo>
                  <a:lnTo>
                    <a:pt x="1097" y="266"/>
                  </a:lnTo>
                  <a:close/>
                  <a:moveTo>
                    <a:pt x="3181" y="266"/>
                  </a:moveTo>
                  <a:lnTo>
                    <a:pt x="3126" y="266"/>
                  </a:lnTo>
                  <a:lnTo>
                    <a:pt x="3126" y="322"/>
                  </a:lnTo>
                  <a:lnTo>
                    <a:pt x="3181" y="322"/>
                  </a:lnTo>
                  <a:lnTo>
                    <a:pt x="3181" y="266"/>
                  </a:lnTo>
                  <a:close/>
                  <a:moveTo>
                    <a:pt x="3262" y="266"/>
                  </a:moveTo>
                  <a:lnTo>
                    <a:pt x="3206" y="266"/>
                  </a:lnTo>
                  <a:lnTo>
                    <a:pt x="3206" y="322"/>
                  </a:lnTo>
                  <a:lnTo>
                    <a:pt x="3262" y="322"/>
                  </a:lnTo>
                  <a:lnTo>
                    <a:pt x="3262" y="266"/>
                  </a:lnTo>
                  <a:close/>
                  <a:moveTo>
                    <a:pt x="3341" y="266"/>
                  </a:moveTo>
                  <a:lnTo>
                    <a:pt x="3286" y="266"/>
                  </a:lnTo>
                  <a:lnTo>
                    <a:pt x="3286" y="322"/>
                  </a:lnTo>
                  <a:lnTo>
                    <a:pt x="3341" y="322"/>
                  </a:lnTo>
                  <a:lnTo>
                    <a:pt x="3341" y="266"/>
                  </a:lnTo>
                  <a:close/>
                  <a:moveTo>
                    <a:pt x="3422" y="266"/>
                  </a:moveTo>
                  <a:lnTo>
                    <a:pt x="3367" y="266"/>
                  </a:lnTo>
                  <a:lnTo>
                    <a:pt x="3367" y="322"/>
                  </a:lnTo>
                  <a:lnTo>
                    <a:pt x="3422" y="322"/>
                  </a:lnTo>
                  <a:lnTo>
                    <a:pt x="3422" y="266"/>
                  </a:lnTo>
                  <a:close/>
                  <a:moveTo>
                    <a:pt x="3502" y="266"/>
                  </a:moveTo>
                  <a:lnTo>
                    <a:pt x="3446" y="266"/>
                  </a:lnTo>
                  <a:lnTo>
                    <a:pt x="3446" y="322"/>
                  </a:lnTo>
                  <a:lnTo>
                    <a:pt x="3502" y="322"/>
                  </a:lnTo>
                  <a:lnTo>
                    <a:pt x="3502" y="266"/>
                  </a:lnTo>
                  <a:close/>
                  <a:moveTo>
                    <a:pt x="3582" y="266"/>
                  </a:moveTo>
                  <a:lnTo>
                    <a:pt x="3527" y="266"/>
                  </a:lnTo>
                  <a:lnTo>
                    <a:pt x="3527" y="322"/>
                  </a:lnTo>
                  <a:lnTo>
                    <a:pt x="3582" y="322"/>
                  </a:lnTo>
                  <a:lnTo>
                    <a:pt x="3582" y="266"/>
                  </a:lnTo>
                  <a:close/>
                  <a:moveTo>
                    <a:pt x="536" y="177"/>
                  </a:moveTo>
                  <a:lnTo>
                    <a:pt x="481" y="177"/>
                  </a:lnTo>
                  <a:lnTo>
                    <a:pt x="481" y="233"/>
                  </a:lnTo>
                  <a:lnTo>
                    <a:pt x="536" y="233"/>
                  </a:lnTo>
                  <a:lnTo>
                    <a:pt x="536" y="177"/>
                  </a:lnTo>
                  <a:close/>
                  <a:moveTo>
                    <a:pt x="616" y="177"/>
                  </a:moveTo>
                  <a:lnTo>
                    <a:pt x="561" y="177"/>
                  </a:lnTo>
                  <a:lnTo>
                    <a:pt x="561" y="233"/>
                  </a:lnTo>
                  <a:lnTo>
                    <a:pt x="616" y="233"/>
                  </a:lnTo>
                  <a:lnTo>
                    <a:pt x="616" y="177"/>
                  </a:lnTo>
                  <a:close/>
                  <a:moveTo>
                    <a:pt x="697" y="177"/>
                  </a:moveTo>
                  <a:lnTo>
                    <a:pt x="641" y="177"/>
                  </a:lnTo>
                  <a:lnTo>
                    <a:pt x="641" y="233"/>
                  </a:lnTo>
                  <a:lnTo>
                    <a:pt x="697" y="233"/>
                  </a:lnTo>
                  <a:lnTo>
                    <a:pt x="697" y="177"/>
                  </a:lnTo>
                  <a:close/>
                  <a:moveTo>
                    <a:pt x="3021" y="177"/>
                  </a:moveTo>
                  <a:lnTo>
                    <a:pt x="2965" y="177"/>
                  </a:lnTo>
                  <a:lnTo>
                    <a:pt x="2965" y="233"/>
                  </a:lnTo>
                  <a:lnTo>
                    <a:pt x="3021" y="233"/>
                  </a:lnTo>
                  <a:lnTo>
                    <a:pt x="3021" y="177"/>
                  </a:lnTo>
                  <a:close/>
                  <a:moveTo>
                    <a:pt x="3181" y="177"/>
                  </a:moveTo>
                  <a:lnTo>
                    <a:pt x="3126" y="177"/>
                  </a:lnTo>
                  <a:lnTo>
                    <a:pt x="3126" y="233"/>
                  </a:lnTo>
                  <a:lnTo>
                    <a:pt x="3181" y="233"/>
                  </a:lnTo>
                  <a:lnTo>
                    <a:pt x="3181" y="177"/>
                  </a:lnTo>
                  <a:close/>
                  <a:moveTo>
                    <a:pt x="3262" y="177"/>
                  </a:moveTo>
                  <a:lnTo>
                    <a:pt x="3206" y="177"/>
                  </a:lnTo>
                  <a:lnTo>
                    <a:pt x="3206" y="233"/>
                  </a:lnTo>
                  <a:lnTo>
                    <a:pt x="3262" y="233"/>
                  </a:lnTo>
                  <a:lnTo>
                    <a:pt x="3262" y="177"/>
                  </a:lnTo>
                  <a:close/>
                  <a:moveTo>
                    <a:pt x="3341" y="177"/>
                  </a:moveTo>
                  <a:lnTo>
                    <a:pt x="3286" y="177"/>
                  </a:lnTo>
                  <a:lnTo>
                    <a:pt x="3286" y="233"/>
                  </a:lnTo>
                  <a:lnTo>
                    <a:pt x="3341" y="233"/>
                  </a:lnTo>
                  <a:lnTo>
                    <a:pt x="3341" y="177"/>
                  </a:lnTo>
                  <a:close/>
                  <a:moveTo>
                    <a:pt x="3422" y="177"/>
                  </a:moveTo>
                  <a:lnTo>
                    <a:pt x="3367" y="177"/>
                  </a:lnTo>
                  <a:lnTo>
                    <a:pt x="3367" y="233"/>
                  </a:lnTo>
                  <a:lnTo>
                    <a:pt x="3422" y="233"/>
                  </a:lnTo>
                  <a:lnTo>
                    <a:pt x="3422" y="177"/>
                  </a:lnTo>
                  <a:close/>
                  <a:moveTo>
                    <a:pt x="3502" y="177"/>
                  </a:moveTo>
                  <a:lnTo>
                    <a:pt x="3446" y="177"/>
                  </a:lnTo>
                  <a:lnTo>
                    <a:pt x="3446" y="233"/>
                  </a:lnTo>
                  <a:lnTo>
                    <a:pt x="3502" y="233"/>
                  </a:lnTo>
                  <a:lnTo>
                    <a:pt x="3502" y="177"/>
                  </a:lnTo>
                  <a:close/>
                  <a:moveTo>
                    <a:pt x="3582" y="177"/>
                  </a:moveTo>
                  <a:lnTo>
                    <a:pt x="3527" y="177"/>
                  </a:lnTo>
                  <a:lnTo>
                    <a:pt x="3527" y="233"/>
                  </a:lnTo>
                  <a:lnTo>
                    <a:pt x="3582" y="233"/>
                  </a:lnTo>
                  <a:lnTo>
                    <a:pt x="3582" y="177"/>
                  </a:lnTo>
                  <a:close/>
                  <a:moveTo>
                    <a:pt x="3662" y="177"/>
                  </a:moveTo>
                  <a:lnTo>
                    <a:pt x="3607" y="177"/>
                  </a:lnTo>
                  <a:lnTo>
                    <a:pt x="3607" y="233"/>
                  </a:lnTo>
                  <a:lnTo>
                    <a:pt x="3662" y="233"/>
                  </a:lnTo>
                  <a:lnTo>
                    <a:pt x="3662" y="177"/>
                  </a:lnTo>
                  <a:close/>
                  <a:moveTo>
                    <a:pt x="55" y="88"/>
                  </a:moveTo>
                  <a:lnTo>
                    <a:pt x="0" y="88"/>
                  </a:lnTo>
                  <a:lnTo>
                    <a:pt x="0" y="145"/>
                  </a:lnTo>
                  <a:lnTo>
                    <a:pt x="55" y="145"/>
                  </a:lnTo>
                  <a:lnTo>
                    <a:pt x="55" y="88"/>
                  </a:lnTo>
                  <a:close/>
                  <a:moveTo>
                    <a:pt x="135" y="88"/>
                  </a:moveTo>
                  <a:lnTo>
                    <a:pt x="80" y="88"/>
                  </a:lnTo>
                  <a:lnTo>
                    <a:pt x="80" y="145"/>
                  </a:lnTo>
                  <a:lnTo>
                    <a:pt x="135" y="145"/>
                  </a:lnTo>
                  <a:lnTo>
                    <a:pt x="135" y="88"/>
                  </a:lnTo>
                  <a:close/>
                  <a:moveTo>
                    <a:pt x="216" y="88"/>
                  </a:moveTo>
                  <a:lnTo>
                    <a:pt x="160" y="88"/>
                  </a:lnTo>
                  <a:lnTo>
                    <a:pt x="160" y="145"/>
                  </a:lnTo>
                  <a:lnTo>
                    <a:pt x="216" y="145"/>
                  </a:lnTo>
                  <a:lnTo>
                    <a:pt x="216" y="88"/>
                  </a:lnTo>
                  <a:close/>
                  <a:moveTo>
                    <a:pt x="456" y="88"/>
                  </a:moveTo>
                  <a:lnTo>
                    <a:pt x="400" y="88"/>
                  </a:lnTo>
                  <a:lnTo>
                    <a:pt x="400" y="145"/>
                  </a:lnTo>
                  <a:lnTo>
                    <a:pt x="456" y="145"/>
                  </a:lnTo>
                  <a:lnTo>
                    <a:pt x="456" y="88"/>
                  </a:lnTo>
                  <a:close/>
                  <a:moveTo>
                    <a:pt x="536" y="88"/>
                  </a:moveTo>
                  <a:lnTo>
                    <a:pt x="481" y="88"/>
                  </a:lnTo>
                  <a:lnTo>
                    <a:pt x="481" y="145"/>
                  </a:lnTo>
                  <a:lnTo>
                    <a:pt x="536" y="145"/>
                  </a:lnTo>
                  <a:lnTo>
                    <a:pt x="536" y="88"/>
                  </a:lnTo>
                  <a:close/>
                  <a:moveTo>
                    <a:pt x="616" y="88"/>
                  </a:moveTo>
                  <a:lnTo>
                    <a:pt x="561" y="88"/>
                  </a:lnTo>
                  <a:lnTo>
                    <a:pt x="561" y="145"/>
                  </a:lnTo>
                  <a:lnTo>
                    <a:pt x="616" y="145"/>
                  </a:lnTo>
                  <a:lnTo>
                    <a:pt x="616" y="88"/>
                  </a:lnTo>
                  <a:close/>
                  <a:moveTo>
                    <a:pt x="697" y="88"/>
                  </a:moveTo>
                  <a:lnTo>
                    <a:pt x="641" y="88"/>
                  </a:lnTo>
                  <a:lnTo>
                    <a:pt x="641" y="145"/>
                  </a:lnTo>
                  <a:lnTo>
                    <a:pt x="697" y="145"/>
                  </a:lnTo>
                  <a:lnTo>
                    <a:pt x="697" y="88"/>
                  </a:lnTo>
                  <a:close/>
                  <a:moveTo>
                    <a:pt x="3181" y="88"/>
                  </a:moveTo>
                  <a:lnTo>
                    <a:pt x="3126" y="88"/>
                  </a:lnTo>
                  <a:lnTo>
                    <a:pt x="3126" y="145"/>
                  </a:lnTo>
                  <a:lnTo>
                    <a:pt x="3181" y="145"/>
                  </a:lnTo>
                  <a:lnTo>
                    <a:pt x="3181" y="88"/>
                  </a:lnTo>
                  <a:close/>
                  <a:moveTo>
                    <a:pt x="3262" y="88"/>
                  </a:moveTo>
                  <a:lnTo>
                    <a:pt x="3206" y="88"/>
                  </a:lnTo>
                  <a:lnTo>
                    <a:pt x="3206" y="145"/>
                  </a:lnTo>
                  <a:lnTo>
                    <a:pt x="3262" y="145"/>
                  </a:lnTo>
                  <a:lnTo>
                    <a:pt x="3262" y="88"/>
                  </a:lnTo>
                  <a:close/>
                  <a:moveTo>
                    <a:pt x="3341" y="88"/>
                  </a:moveTo>
                  <a:lnTo>
                    <a:pt x="3286" y="88"/>
                  </a:lnTo>
                  <a:lnTo>
                    <a:pt x="3286" y="145"/>
                  </a:lnTo>
                  <a:lnTo>
                    <a:pt x="3341" y="145"/>
                  </a:lnTo>
                  <a:lnTo>
                    <a:pt x="3341" y="88"/>
                  </a:lnTo>
                  <a:close/>
                  <a:moveTo>
                    <a:pt x="3422" y="88"/>
                  </a:moveTo>
                  <a:lnTo>
                    <a:pt x="3367" y="88"/>
                  </a:lnTo>
                  <a:lnTo>
                    <a:pt x="3367" y="145"/>
                  </a:lnTo>
                  <a:lnTo>
                    <a:pt x="3422" y="145"/>
                  </a:lnTo>
                  <a:lnTo>
                    <a:pt x="3422" y="88"/>
                  </a:lnTo>
                  <a:close/>
                  <a:moveTo>
                    <a:pt x="3502" y="88"/>
                  </a:moveTo>
                  <a:lnTo>
                    <a:pt x="3446" y="88"/>
                  </a:lnTo>
                  <a:lnTo>
                    <a:pt x="3446" y="145"/>
                  </a:lnTo>
                  <a:lnTo>
                    <a:pt x="3502" y="145"/>
                  </a:lnTo>
                  <a:lnTo>
                    <a:pt x="3502" y="88"/>
                  </a:lnTo>
                  <a:close/>
                  <a:moveTo>
                    <a:pt x="3582" y="88"/>
                  </a:moveTo>
                  <a:lnTo>
                    <a:pt x="3527" y="88"/>
                  </a:lnTo>
                  <a:lnTo>
                    <a:pt x="3527" y="145"/>
                  </a:lnTo>
                  <a:lnTo>
                    <a:pt x="3582" y="145"/>
                  </a:lnTo>
                  <a:lnTo>
                    <a:pt x="3582" y="88"/>
                  </a:lnTo>
                  <a:close/>
                  <a:moveTo>
                    <a:pt x="3662" y="88"/>
                  </a:moveTo>
                  <a:lnTo>
                    <a:pt x="3607" y="88"/>
                  </a:lnTo>
                  <a:lnTo>
                    <a:pt x="3607" y="145"/>
                  </a:lnTo>
                  <a:lnTo>
                    <a:pt x="3662" y="145"/>
                  </a:lnTo>
                  <a:lnTo>
                    <a:pt x="3662" y="88"/>
                  </a:lnTo>
                  <a:close/>
                  <a:moveTo>
                    <a:pt x="3743" y="88"/>
                  </a:moveTo>
                  <a:lnTo>
                    <a:pt x="3687" y="88"/>
                  </a:lnTo>
                  <a:lnTo>
                    <a:pt x="3687" y="145"/>
                  </a:lnTo>
                  <a:lnTo>
                    <a:pt x="3743" y="145"/>
                  </a:lnTo>
                  <a:lnTo>
                    <a:pt x="3743" y="88"/>
                  </a:lnTo>
                  <a:close/>
                  <a:moveTo>
                    <a:pt x="55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5" y="56"/>
                  </a:lnTo>
                  <a:lnTo>
                    <a:pt x="55" y="0"/>
                  </a:lnTo>
                  <a:close/>
                  <a:moveTo>
                    <a:pt x="135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35" y="56"/>
                  </a:lnTo>
                  <a:lnTo>
                    <a:pt x="135" y="0"/>
                  </a:lnTo>
                  <a:close/>
                  <a:moveTo>
                    <a:pt x="216" y="0"/>
                  </a:moveTo>
                  <a:lnTo>
                    <a:pt x="160" y="0"/>
                  </a:lnTo>
                  <a:lnTo>
                    <a:pt x="160" y="56"/>
                  </a:lnTo>
                  <a:lnTo>
                    <a:pt x="216" y="56"/>
                  </a:lnTo>
                  <a:lnTo>
                    <a:pt x="216" y="0"/>
                  </a:lnTo>
                  <a:close/>
                  <a:moveTo>
                    <a:pt x="295" y="0"/>
                  </a:moveTo>
                  <a:lnTo>
                    <a:pt x="240" y="0"/>
                  </a:lnTo>
                  <a:lnTo>
                    <a:pt x="240" y="56"/>
                  </a:lnTo>
                  <a:lnTo>
                    <a:pt x="295" y="56"/>
                  </a:lnTo>
                  <a:lnTo>
                    <a:pt x="295" y="0"/>
                  </a:lnTo>
                  <a:close/>
                  <a:moveTo>
                    <a:pt x="376" y="0"/>
                  </a:moveTo>
                  <a:lnTo>
                    <a:pt x="321" y="0"/>
                  </a:lnTo>
                  <a:lnTo>
                    <a:pt x="321" y="56"/>
                  </a:lnTo>
                  <a:lnTo>
                    <a:pt x="376" y="56"/>
                  </a:lnTo>
                  <a:lnTo>
                    <a:pt x="376" y="0"/>
                  </a:lnTo>
                  <a:close/>
                  <a:moveTo>
                    <a:pt x="456" y="0"/>
                  </a:moveTo>
                  <a:lnTo>
                    <a:pt x="400" y="0"/>
                  </a:lnTo>
                  <a:lnTo>
                    <a:pt x="400" y="56"/>
                  </a:lnTo>
                  <a:lnTo>
                    <a:pt x="456" y="56"/>
                  </a:lnTo>
                  <a:lnTo>
                    <a:pt x="456" y="0"/>
                  </a:lnTo>
                  <a:close/>
                  <a:moveTo>
                    <a:pt x="536" y="0"/>
                  </a:moveTo>
                  <a:lnTo>
                    <a:pt x="481" y="0"/>
                  </a:lnTo>
                  <a:lnTo>
                    <a:pt x="481" y="56"/>
                  </a:lnTo>
                  <a:lnTo>
                    <a:pt x="536" y="56"/>
                  </a:lnTo>
                  <a:lnTo>
                    <a:pt x="536" y="0"/>
                  </a:lnTo>
                  <a:close/>
                  <a:moveTo>
                    <a:pt x="616" y="0"/>
                  </a:moveTo>
                  <a:lnTo>
                    <a:pt x="561" y="0"/>
                  </a:lnTo>
                  <a:lnTo>
                    <a:pt x="561" y="56"/>
                  </a:lnTo>
                  <a:lnTo>
                    <a:pt x="616" y="56"/>
                  </a:lnTo>
                  <a:lnTo>
                    <a:pt x="616" y="0"/>
                  </a:lnTo>
                  <a:close/>
                  <a:moveTo>
                    <a:pt x="697" y="0"/>
                  </a:moveTo>
                  <a:lnTo>
                    <a:pt x="641" y="0"/>
                  </a:lnTo>
                  <a:lnTo>
                    <a:pt x="641" y="56"/>
                  </a:lnTo>
                  <a:lnTo>
                    <a:pt x="697" y="56"/>
                  </a:lnTo>
                  <a:lnTo>
                    <a:pt x="697" y="0"/>
                  </a:lnTo>
                  <a:close/>
                  <a:moveTo>
                    <a:pt x="776" y="0"/>
                  </a:moveTo>
                  <a:lnTo>
                    <a:pt x="721" y="0"/>
                  </a:lnTo>
                  <a:lnTo>
                    <a:pt x="721" y="56"/>
                  </a:lnTo>
                  <a:lnTo>
                    <a:pt x="776" y="56"/>
                  </a:lnTo>
                  <a:lnTo>
                    <a:pt x="776" y="0"/>
                  </a:lnTo>
                  <a:close/>
                  <a:moveTo>
                    <a:pt x="1017" y="0"/>
                  </a:moveTo>
                  <a:lnTo>
                    <a:pt x="962" y="0"/>
                  </a:lnTo>
                  <a:lnTo>
                    <a:pt x="962" y="56"/>
                  </a:lnTo>
                  <a:lnTo>
                    <a:pt x="1017" y="56"/>
                  </a:lnTo>
                  <a:lnTo>
                    <a:pt x="1017" y="0"/>
                  </a:lnTo>
                  <a:close/>
                  <a:moveTo>
                    <a:pt x="1097" y="0"/>
                  </a:moveTo>
                  <a:lnTo>
                    <a:pt x="1042" y="0"/>
                  </a:lnTo>
                  <a:lnTo>
                    <a:pt x="1042" y="56"/>
                  </a:lnTo>
                  <a:lnTo>
                    <a:pt x="1097" y="56"/>
                  </a:lnTo>
                  <a:lnTo>
                    <a:pt x="1097" y="0"/>
                  </a:lnTo>
                  <a:close/>
                  <a:moveTo>
                    <a:pt x="1257" y="0"/>
                  </a:moveTo>
                  <a:lnTo>
                    <a:pt x="1202" y="0"/>
                  </a:lnTo>
                  <a:lnTo>
                    <a:pt x="1202" y="56"/>
                  </a:lnTo>
                  <a:lnTo>
                    <a:pt x="1257" y="56"/>
                  </a:lnTo>
                  <a:lnTo>
                    <a:pt x="1257" y="0"/>
                  </a:lnTo>
                  <a:close/>
                  <a:moveTo>
                    <a:pt x="1338" y="0"/>
                  </a:moveTo>
                  <a:lnTo>
                    <a:pt x="1283" y="0"/>
                  </a:lnTo>
                  <a:lnTo>
                    <a:pt x="1283" y="56"/>
                  </a:lnTo>
                  <a:lnTo>
                    <a:pt x="1338" y="56"/>
                  </a:lnTo>
                  <a:lnTo>
                    <a:pt x="1338" y="0"/>
                  </a:lnTo>
                  <a:close/>
                  <a:moveTo>
                    <a:pt x="1578" y="0"/>
                  </a:moveTo>
                  <a:lnTo>
                    <a:pt x="1523" y="0"/>
                  </a:lnTo>
                  <a:lnTo>
                    <a:pt x="1523" y="56"/>
                  </a:lnTo>
                  <a:lnTo>
                    <a:pt x="1578" y="56"/>
                  </a:lnTo>
                  <a:lnTo>
                    <a:pt x="1578" y="0"/>
                  </a:lnTo>
                  <a:close/>
                  <a:moveTo>
                    <a:pt x="3101" y="0"/>
                  </a:moveTo>
                  <a:lnTo>
                    <a:pt x="3046" y="0"/>
                  </a:lnTo>
                  <a:lnTo>
                    <a:pt x="3046" y="56"/>
                  </a:lnTo>
                  <a:lnTo>
                    <a:pt x="3101" y="56"/>
                  </a:lnTo>
                  <a:lnTo>
                    <a:pt x="3101" y="0"/>
                  </a:lnTo>
                  <a:close/>
                  <a:moveTo>
                    <a:pt x="3181" y="0"/>
                  </a:moveTo>
                  <a:lnTo>
                    <a:pt x="3126" y="0"/>
                  </a:lnTo>
                  <a:lnTo>
                    <a:pt x="3126" y="56"/>
                  </a:lnTo>
                  <a:lnTo>
                    <a:pt x="3181" y="56"/>
                  </a:lnTo>
                  <a:lnTo>
                    <a:pt x="3181" y="0"/>
                  </a:lnTo>
                  <a:close/>
                  <a:moveTo>
                    <a:pt x="3262" y="0"/>
                  </a:moveTo>
                  <a:lnTo>
                    <a:pt x="3206" y="0"/>
                  </a:lnTo>
                  <a:lnTo>
                    <a:pt x="3206" y="56"/>
                  </a:lnTo>
                  <a:lnTo>
                    <a:pt x="3262" y="56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566" y="3288"/>
              <a:ext cx="3743" cy="1010"/>
            </a:xfrm>
            <a:custGeom>
              <a:avLst/>
              <a:gdLst>
                <a:gd name="T0" fmla="*/ 3126 w 3743"/>
                <a:gd name="T1" fmla="*/ 975 h 1010"/>
                <a:gd name="T2" fmla="*/ 3101 w 3743"/>
                <a:gd name="T3" fmla="*/ 942 h 1010"/>
                <a:gd name="T4" fmla="*/ 3021 w 3743"/>
                <a:gd name="T5" fmla="*/ 797 h 1010"/>
                <a:gd name="T6" fmla="*/ 3046 w 3743"/>
                <a:gd name="T7" fmla="*/ 854 h 1010"/>
                <a:gd name="T8" fmla="*/ 3181 w 3743"/>
                <a:gd name="T9" fmla="*/ 797 h 1010"/>
                <a:gd name="T10" fmla="*/ 3046 w 3743"/>
                <a:gd name="T11" fmla="*/ 709 h 1010"/>
                <a:gd name="T12" fmla="*/ 3181 w 3743"/>
                <a:gd name="T13" fmla="*/ 765 h 1010"/>
                <a:gd name="T14" fmla="*/ 3181 w 3743"/>
                <a:gd name="T15" fmla="*/ 620 h 1010"/>
                <a:gd name="T16" fmla="*/ 3206 w 3743"/>
                <a:gd name="T17" fmla="*/ 677 h 1010"/>
                <a:gd name="T18" fmla="*/ 3101 w 3743"/>
                <a:gd name="T19" fmla="*/ 532 h 1010"/>
                <a:gd name="T20" fmla="*/ 3206 w 3743"/>
                <a:gd name="T21" fmla="*/ 532 h 1010"/>
                <a:gd name="T22" fmla="*/ 3341 w 3743"/>
                <a:gd name="T23" fmla="*/ 588 h 1010"/>
                <a:gd name="T24" fmla="*/ 3101 w 3743"/>
                <a:gd name="T25" fmla="*/ 443 h 1010"/>
                <a:gd name="T26" fmla="*/ 3126 w 3743"/>
                <a:gd name="T27" fmla="*/ 499 h 1010"/>
                <a:gd name="T28" fmla="*/ 3262 w 3743"/>
                <a:gd name="T29" fmla="*/ 443 h 1010"/>
                <a:gd name="T30" fmla="*/ 3367 w 3743"/>
                <a:gd name="T31" fmla="*/ 443 h 1010"/>
                <a:gd name="T32" fmla="*/ 3502 w 3743"/>
                <a:gd name="T33" fmla="*/ 499 h 1010"/>
                <a:gd name="T34" fmla="*/ 1097 w 3743"/>
                <a:gd name="T35" fmla="*/ 354 h 1010"/>
                <a:gd name="T36" fmla="*/ 3126 w 3743"/>
                <a:gd name="T37" fmla="*/ 411 h 1010"/>
                <a:gd name="T38" fmla="*/ 3262 w 3743"/>
                <a:gd name="T39" fmla="*/ 354 h 1010"/>
                <a:gd name="T40" fmla="*/ 3367 w 3743"/>
                <a:gd name="T41" fmla="*/ 354 h 1010"/>
                <a:gd name="T42" fmla="*/ 3502 w 3743"/>
                <a:gd name="T43" fmla="*/ 411 h 1010"/>
                <a:gd name="T44" fmla="*/ 616 w 3743"/>
                <a:gd name="T45" fmla="*/ 266 h 1010"/>
                <a:gd name="T46" fmla="*/ 1042 w 3743"/>
                <a:gd name="T47" fmla="*/ 322 h 1010"/>
                <a:gd name="T48" fmla="*/ 3181 w 3743"/>
                <a:gd name="T49" fmla="*/ 266 h 1010"/>
                <a:gd name="T50" fmla="*/ 3286 w 3743"/>
                <a:gd name="T51" fmla="*/ 266 h 1010"/>
                <a:gd name="T52" fmla="*/ 3422 w 3743"/>
                <a:gd name="T53" fmla="*/ 322 h 1010"/>
                <a:gd name="T54" fmla="*/ 3582 w 3743"/>
                <a:gd name="T55" fmla="*/ 266 h 1010"/>
                <a:gd name="T56" fmla="*/ 481 w 3743"/>
                <a:gd name="T57" fmla="*/ 233 h 1010"/>
                <a:gd name="T58" fmla="*/ 616 w 3743"/>
                <a:gd name="T59" fmla="*/ 177 h 1010"/>
                <a:gd name="T60" fmla="*/ 2965 w 3743"/>
                <a:gd name="T61" fmla="*/ 177 h 1010"/>
                <a:gd name="T62" fmla="*/ 3181 w 3743"/>
                <a:gd name="T63" fmla="*/ 233 h 1010"/>
                <a:gd name="T64" fmla="*/ 3341 w 3743"/>
                <a:gd name="T65" fmla="*/ 177 h 1010"/>
                <a:gd name="T66" fmla="*/ 3367 w 3743"/>
                <a:gd name="T67" fmla="*/ 233 h 1010"/>
                <a:gd name="T68" fmla="*/ 3502 w 3743"/>
                <a:gd name="T69" fmla="*/ 177 h 1010"/>
                <a:gd name="T70" fmla="*/ 3607 w 3743"/>
                <a:gd name="T71" fmla="*/ 177 h 1010"/>
                <a:gd name="T72" fmla="*/ 55 w 3743"/>
                <a:gd name="T73" fmla="*/ 145 h 1010"/>
                <a:gd name="T74" fmla="*/ 216 w 3743"/>
                <a:gd name="T75" fmla="*/ 88 h 1010"/>
                <a:gd name="T76" fmla="*/ 400 w 3743"/>
                <a:gd name="T77" fmla="*/ 145 h 1010"/>
                <a:gd name="T78" fmla="*/ 536 w 3743"/>
                <a:gd name="T79" fmla="*/ 88 h 1010"/>
                <a:gd name="T80" fmla="*/ 641 w 3743"/>
                <a:gd name="T81" fmla="*/ 88 h 1010"/>
                <a:gd name="T82" fmla="*/ 3181 w 3743"/>
                <a:gd name="T83" fmla="*/ 145 h 1010"/>
                <a:gd name="T84" fmla="*/ 3341 w 3743"/>
                <a:gd name="T85" fmla="*/ 88 h 1010"/>
                <a:gd name="T86" fmla="*/ 3367 w 3743"/>
                <a:gd name="T87" fmla="*/ 145 h 1010"/>
                <a:gd name="T88" fmla="*/ 3502 w 3743"/>
                <a:gd name="T89" fmla="*/ 88 h 1010"/>
                <a:gd name="T90" fmla="*/ 3607 w 3743"/>
                <a:gd name="T91" fmla="*/ 88 h 1010"/>
                <a:gd name="T92" fmla="*/ 3743 w 3743"/>
                <a:gd name="T93" fmla="*/ 145 h 1010"/>
                <a:gd name="T94" fmla="*/ 135 w 3743"/>
                <a:gd name="T95" fmla="*/ 0 h 1010"/>
                <a:gd name="T96" fmla="*/ 160 w 3743"/>
                <a:gd name="T97" fmla="*/ 56 h 1010"/>
                <a:gd name="T98" fmla="*/ 295 w 3743"/>
                <a:gd name="T99" fmla="*/ 0 h 1010"/>
                <a:gd name="T100" fmla="*/ 400 w 3743"/>
                <a:gd name="T101" fmla="*/ 0 h 1010"/>
                <a:gd name="T102" fmla="*/ 536 w 3743"/>
                <a:gd name="T103" fmla="*/ 56 h 1010"/>
                <a:gd name="T104" fmla="*/ 697 w 3743"/>
                <a:gd name="T105" fmla="*/ 0 h 1010"/>
                <a:gd name="T106" fmla="*/ 721 w 3743"/>
                <a:gd name="T107" fmla="*/ 56 h 1010"/>
                <a:gd name="T108" fmla="*/ 1017 w 3743"/>
                <a:gd name="T109" fmla="*/ 0 h 1010"/>
                <a:gd name="T110" fmla="*/ 1202 w 3743"/>
                <a:gd name="T111" fmla="*/ 0 h 1010"/>
                <a:gd name="T112" fmla="*/ 1338 w 3743"/>
                <a:gd name="T113" fmla="*/ 56 h 1010"/>
                <a:gd name="T114" fmla="*/ 3101 w 3743"/>
                <a:gd name="T115" fmla="*/ 0 h 1010"/>
                <a:gd name="T116" fmla="*/ 3126 w 3743"/>
                <a:gd name="T117" fmla="*/ 56 h 1010"/>
                <a:gd name="T118" fmla="*/ 3262 w 3743"/>
                <a:gd name="T11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43" h="1010">
                  <a:moveTo>
                    <a:pt x="3101" y="975"/>
                  </a:moveTo>
                  <a:lnTo>
                    <a:pt x="3046" y="975"/>
                  </a:lnTo>
                  <a:lnTo>
                    <a:pt x="3046" y="1010"/>
                  </a:lnTo>
                  <a:lnTo>
                    <a:pt x="3101" y="1010"/>
                  </a:lnTo>
                  <a:lnTo>
                    <a:pt x="3101" y="975"/>
                  </a:lnTo>
                  <a:moveTo>
                    <a:pt x="3181" y="975"/>
                  </a:moveTo>
                  <a:lnTo>
                    <a:pt x="3126" y="975"/>
                  </a:lnTo>
                  <a:lnTo>
                    <a:pt x="3126" y="1010"/>
                  </a:lnTo>
                  <a:lnTo>
                    <a:pt x="3181" y="1010"/>
                  </a:lnTo>
                  <a:lnTo>
                    <a:pt x="3181" y="975"/>
                  </a:lnTo>
                  <a:moveTo>
                    <a:pt x="3101" y="886"/>
                  </a:moveTo>
                  <a:lnTo>
                    <a:pt x="3046" y="886"/>
                  </a:lnTo>
                  <a:lnTo>
                    <a:pt x="3046" y="942"/>
                  </a:lnTo>
                  <a:lnTo>
                    <a:pt x="3101" y="942"/>
                  </a:lnTo>
                  <a:lnTo>
                    <a:pt x="3101" y="886"/>
                  </a:lnTo>
                  <a:moveTo>
                    <a:pt x="3341" y="886"/>
                  </a:moveTo>
                  <a:lnTo>
                    <a:pt x="3286" y="886"/>
                  </a:lnTo>
                  <a:lnTo>
                    <a:pt x="3286" y="942"/>
                  </a:lnTo>
                  <a:lnTo>
                    <a:pt x="3341" y="942"/>
                  </a:lnTo>
                  <a:lnTo>
                    <a:pt x="3341" y="886"/>
                  </a:lnTo>
                  <a:moveTo>
                    <a:pt x="3021" y="797"/>
                  </a:moveTo>
                  <a:lnTo>
                    <a:pt x="2965" y="797"/>
                  </a:lnTo>
                  <a:lnTo>
                    <a:pt x="2965" y="854"/>
                  </a:lnTo>
                  <a:lnTo>
                    <a:pt x="3021" y="854"/>
                  </a:lnTo>
                  <a:lnTo>
                    <a:pt x="3021" y="797"/>
                  </a:lnTo>
                  <a:moveTo>
                    <a:pt x="3101" y="797"/>
                  </a:moveTo>
                  <a:lnTo>
                    <a:pt x="3046" y="797"/>
                  </a:lnTo>
                  <a:lnTo>
                    <a:pt x="3046" y="854"/>
                  </a:lnTo>
                  <a:lnTo>
                    <a:pt x="3101" y="854"/>
                  </a:lnTo>
                  <a:lnTo>
                    <a:pt x="3101" y="797"/>
                  </a:lnTo>
                  <a:moveTo>
                    <a:pt x="3181" y="797"/>
                  </a:moveTo>
                  <a:lnTo>
                    <a:pt x="3126" y="797"/>
                  </a:lnTo>
                  <a:lnTo>
                    <a:pt x="3126" y="854"/>
                  </a:lnTo>
                  <a:lnTo>
                    <a:pt x="3181" y="854"/>
                  </a:lnTo>
                  <a:lnTo>
                    <a:pt x="3181" y="797"/>
                  </a:lnTo>
                  <a:moveTo>
                    <a:pt x="3021" y="709"/>
                  </a:moveTo>
                  <a:lnTo>
                    <a:pt x="2965" y="709"/>
                  </a:lnTo>
                  <a:lnTo>
                    <a:pt x="2965" y="765"/>
                  </a:lnTo>
                  <a:lnTo>
                    <a:pt x="3021" y="765"/>
                  </a:lnTo>
                  <a:lnTo>
                    <a:pt x="3021" y="709"/>
                  </a:lnTo>
                  <a:moveTo>
                    <a:pt x="3101" y="709"/>
                  </a:moveTo>
                  <a:lnTo>
                    <a:pt x="3046" y="709"/>
                  </a:lnTo>
                  <a:lnTo>
                    <a:pt x="3046" y="765"/>
                  </a:lnTo>
                  <a:lnTo>
                    <a:pt x="3101" y="765"/>
                  </a:lnTo>
                  <a:lnTo>
                    <a:pt x="3101" y="709"/>
                  </a:lnTo>
                  <a:moveTo>
                    <a:pt x="3181" y="709"/>
                  </a:moveTo>
                  <a:lnTo>
                    <a:pt x="3126" y="709"/>
                  </a:lnTo>
                  <a:lnTo>
                    <a:pt x="3126" y="765"/>
                  </a:lnTo>
                  <a:lnTo>
                    <a:pt x="3181" y="765"/>
                  </a:lnTo>
                  <a:lnTo>
                    <a:pt x="3181" y="709"/>
                  </a:lnTo>
                  <a:moveTo>
                    <a:pt x="3101" y="620"/>
                  </a:moveTo>
                  <a:lnTo>
                    <a:pt x="3046" y="620"/>
                  </a:lnTo>
                  <a:lnTo>
                    <a:pt x="3046" y="677"/>
                  </a:lnTo>
                  <a:lnTo>
                    <a:pt x="3101" y="677"/>
                  </a:lnTo>
                  <a:lnTo>
                    <a:pt x="3101" y="620"/>
                  </a:lnTo>
                  <a:moveTo>
                    <a:pt x="3181" y="620"/>
                  </a:moveTo>
                  <a:lnTo>
                    <a:pt x="3126" y="620"/>
                  </a:lnTo>
                  <a:lnTo>
                    <a:pt x="3126" y="677"/>
                  </a:lnTo>
                  <a:lnTo>
                    <a:pt x="3181" y="677"/>
                  </a:lnTo>
                  <a:lnTo>
                    <a:pt x="3181" y="620"/>
                  </a:lnTo>
                  <a:moveTo>
                    <a:pt x="3262" y="620"/>
                  </a:moveTo>
                  <a:lnTo>
                    <a:pt x="3206" y="620"/>
                  </a:lnTo>
                  <a:lnTo>
                    <a:pt x="3206" y="677"/>
                  </a:lnTo>
                  <a:lnTo>
                    <a:pt x="3262" y="677"/>
                  </a:lnTo>
                  <a:lnTo>
                    <a:pt x="3262" y="620"/>
                  </a:lnTo>
                  <a:moveTo>
                    <a:pt x="3101" y="532"/>
                  </a:moveTo>
                  <a:lnTo>
                    <a:pt x="3046" y="532"/>
                  </a:lnTo>
                  <a:lnTo>
                    <a:pt x="3046" y="588"/>
                  </a:lnTo>
                  <a:lnTo>
                    <a:pt x="3101" y="588"/>
                  </a:lnTo>
                  <a:lnTo>
                    <a:pt x="3101" y="532"/>
                  </a:lnTo>
                  <a:moveTo>
                    <a:pt x="3181" y="532"/>
                  </a:moveTo>
                  <a:lnTo>
                    <a:pt x="3126" y="532"/>
                  </a:lnTo>
                  <a:lnTo>
                    <a:pt x="3126" y="588"/>
                  </a:lnTo>
                  <a:lnTo>
                    <a:pt x="3181" y="588"/>
                  </a:lnTo>
                  <a:lnTo>
                    <a:pt x="3181" y="532"/>
                  </a:lnTo>
                  <a:moveTo>
                    <a:pt x="3262" y="532"/>
                  </a:moveTo>
                  <a:lnTo>
                    <a:pt x="3206" y="532"/>
                  </a:lnTo>
                  <a:lnTo>
                    <a:pt x="3206" y="588"/>
                  </a:lnTo>
                  <a:lnTo>
                    <a:pt x="3262" y="588"/>
                  </a:lnTo>
                  <a:lnTo>
                    <a:pt x="3262" y="532"/>
                  </a:lnTo>
                  <a:moveTo>
                    <a:pt x="3341" y="532"/>
                  </a:moveTo>
                  <a:lnTo>
                    <a:pt x="3286" y="532"/>
                  </a:lnTo>
                  <a:lnTo>
                    <a:pt x="3286" y="588"/>
                  </a:lnTo>
                  <a:lnTo>
                    <a:pt x="3341" y="588"/>
                  </a:lnTo>
                  <a:lnTo>
                    <a:pt x="3341" y="532"/>
                  </a:lnTo>
                  <a:moveTo>
                    <a:pt x="1017" y="443"/>
                  </a:moveTo>
                  <a:lnTo>
                    <a:pt x="962" y="443"/>
                  </a:lnTo>
                  <a:lnTo>
                    <a:pt x="962" y="499"/>
                  </a:lnTo>
                  <a:lnTo>
                    <a:pt x="1017" y="499"/>
                  </a:lnTo>
                  <a:lnTo>
                    <a:pt x="1017" y="443"/>
                  </a:lnTo>
                  <a:moveTo>
                    <a:pt x="3101" y="443"/>
                  </a:moveTo>
                  <a:lnTo>
                    <a:pt x="3046" y="443"/>
                  </a:lnTo>
                  <a:lnTo>
                    <a:pt x="3046" y="499"/>
                  </a:lnTo>
                  <a:lnTo>
                    <a:pt x="3101" y="499"/>
                  </a:lnTo>
                  <a:lnTo>
                    <a:pt x="3101" y="443"/>
                  </a:lnTo>
                  <a:moveTo>
                    <a:pt x="3181" y="443"/>
                  </a:moveTo>
                  <a:lnTo>
                    <a:pt x="3126" y="443"/>
                  </a:lnTo>
                  <a:lnTo>
                    <a:pt x="3126" y="499"/>
                  </a:lnTo>
                  <a:lnTo>
                    <a:pt x="3181" y="499"/>
                  </a:lnTo>
                  <a:lnTo>
                    <a:pt x="3181" y="443"/>
                  </a:lnTo>
                  <a:moveTo>
                    <a:pt x="3262" y="443"/>
                  </a:moveTo>
                  <a:lnTo>
                    <a:pt x="3206" y="443"/>
                  </a:lnTo>
                  <a:lnTo>
                    <a:pt x="3206" y="499"/>
                  </a:lnTo>
                  <a:lnTo>
                    <a:pt x="3262" y="499"/>
                  </a:lnTo>
                  <a:lnTo>
                    <a:pt x="3262" y="443"/>
                  </a:lnTo>
                  <a:moveTo>
                    <a:pt x="3341" y="443"/>
                  </a:moveTo>
                  <a:lnTo>
                    <a:pt x="3286" y="443"/>
                  </a:lnTo>
                  <a:lnTo>
                    <a:pt x="3286" y="499"/>
                  </a:lnTo>
                  <a:lnTo>
                    <a:pt x="3341" y="499"/>
                  </a:lnTo>
                  <a:lnTo>
                    <a:pt x="3341" y="443"/>
                  </a:lnTo>
                  <a:moveTo>
                    <a:pt x="3422" y="443"/>
                  </a:moveTo>
                  <a:lnTo>
                    <a:pt x="3367" y="443"/>
                  </a:lnTo>
                  <a:lnTo>
                    <a:pt x="3367" y="499"/>
                  </a:lnTo>
                  <a:lnTo>
                    <a:pt x="3422" y="499"/>
                  </a:lnTo>
                  <a:lnTo>
                    <a:pt x="3422" y="443"/>
                  </a:lnTo>
                  <a:moveTo>
                    <a:pt x="3502" y="443"/>
                  </a:moveTo>
                  <a:lnTo>
                    <a:pt x="3446" y="443"/>
                  </a:lnTo>
                  <a:lnTo>
                    <a:pt x="3446" y="499"/>
                  </a:lnTo>
                  <a:lnTo>
                    <a:pt x="3502" y="499"/>
                  </a:lnTo>
                  <a:lnTo>
                    <a:pt x="3502" y="443"/>
                  </a:lnTo>
                  <a:moveTo>
                    <a:pt x="616" y="354"/>
                  </a:moveTo>
                  <a:lnTo>
                    <a:pt x="561" y="354"/>
                  </a:lnTo>
                  <a:lnTo>
                    <a:pt x="561" y="411"/>
                  </a:lnTo>
                  <a:lnTo>
                    <a:pt x="616" y="411"/>
                  </a:lnTo>
                  <a:lnTo>
                    <a:pt x="616" y="354"/>
                  </a:lnTo>
                  <a:moveTo>
                    <a:pt x="1097" y="354"/>
                  </a:moveTo>
                  <a:lnTo>
                    <a:pt x="1042" y="354"/>
                  </a:lnTo>
                  <a:lnTo>
                    <a:pt x="1042" y="411"/>
                  </a:lnTo>
                  <a:lnTo>
                    <a:pt x="1097" y="411"/>
                  </a:lnTo>
                  <a:lnTo>
                    <a:pt x="1097" y="354"/>
                  </a:lnTo>
                  <a:moveTo>
                    <a:pt x="3181" y="354"/>
                  </a:moveTo>
                  <a:lnTo>
                    <a:pt x="3126" y="354"/>
                  </a:lnTo>
                  <a:lnTo>
                    <a:pt x="3126" y="411"/>
                  </a:lnTo>
                  <a:lnTo>
                    <a:pt x="3181" y="411"/>
                  </a:lnTo>
                  <a:lnTo>
                    <a:pt x="3181" y="354"/>
                  </a:lnTo>
                  <a:moveTo>
                    <a:pt x="3262" y="354"/>
                  </a:moveTo>
                  <a:lnTo>
                    <a:pt x="3206" y="354"/>
                  </a:lnTo>
                  <a:lnTo>
                    <a:pt x="3206" y="411"/>
                  </a:lnTo>
                  <a:lnTo>
                    <a:pt x="3262" y="411"/>
                  </a:lnTo>
                  <a:lnTo>
                    <a:pt x="3262" y="354"/>
                  </a:lnTo>
                  <a:moveTo>
                    <a:pt x="3341" y="354"/>
                  </a:moveTo>
                  <a:lnTo>
                    <a:pt x="3286" y="354"/>
                  </a:lnTo>
                  <a:lnTo>
                    <a:pt x="3286" y="411"/>
                  </a:lnTo>
                  <a:lnTo>
                    <a:pt x="3341" y="411"/>
                  </a:lnTo>
                  <a:lnTo>
                    <a:pt x="3341" y="354"/>
                  </a:lnTo>
                  <a:moveTo>
                    <a:pt x="3422" y="354"/>
                  </a:moveTo>
                  <a:lnTo>
                    <a:pt x="3367" y="354"/>
                  </a:lnTo>
                  <a:lnTo>
                    <a:pt x="3367" y="411"/>
                  </a:lnTo>
                  <a:lnTo>
                    <a:pt x="3422" y="411"/>
                  </a:lnTo>
                  <a:lnTo>
                    <a:pt x="3422" y="354"/>
                  </a:lnTo>
                  <a:moveTo>
                    <a:pt x="3502" y="354"/>
                  </a:moveTo>
                  <a:lnTo>
                    <a:pt x="3446" y="354"/>
                  </a:lnTo>
                  <a:lnTo>
                    <a:pt x="3446" y="411"/>
                  </a:lnTo>
                  <a:lnTo>
                    <a:pt x="3502" y="411"/>
                  </a:lnTo>
                  <a:lnTo>
                    <a:pt x="3502" y="354"/>
                  </a:lnTo>
                  <a:moveTo>
                    <a:pt x="536" y="266"/>
                  </a:moveTo>
                  <a:lnTo>
                    <a:pt x="481" y="266"/>
                  </a:lnTo>
                  <a:lnTo>
                    <a:pt x="481" y="322"/>
                  </a:lnTo>
                  <a:lnTo>
                    <a:pt x="536" y="322"/>
                  </a:lnTo>
                  <a:lnTo>
                    <a:pt x="536" y="266"/>
                  </a:lnTo>
                  <a:moveTo>
                    <a:pt x="616" y="266"/>
                  </a:moveTo>
                  <a:lnTo>
                    <a:pt x="561" y="266"/>
                  </a:lnTo>
                  <a:lnTo>
                    <a:pt x="561" y="322"/>
                  </a:lnTo>
                  <a:lnTo>
                    <a:pt x="616" y="322"/>
                  </a:lnTo>
                  <a:lnTo>
                    <a:pt x="616" y="266"/>
                  </a:lnTo>
                  <a:moveTo>
                    <a:pt x="1097" y="266"/>
                  </a:moveTo>
                  <a:lnTo>
                    <a:pt x="1042" y="266"/>
                  </a:lnTo>
                  <a:lnTo>
                    <a:pt x="1042" y="322"/>
                  </a:lnTo>
                  <a:lnTo>
                    <a:pt x="1097" y="322"/>
                  </a:lnTo>
                  <a:lnTo>
                    <a:pt x="1097" y="266"/>
                  </a:lnTo>
                  <a:moveTo>
                    <a:pt x="3181" y="266"/>
                  </a:moveTo>
                  <a:lnTo>
                    <a:pt x="3126" y="266"/>
                  </a:lnTo>
                  <a:lnTo>
                    <a:pt x="3126" y="322"/>
                  </a:lnTo>
                  <a:lnTo>
                    <a:pt x="3181" y="322"/>
                  </a:lnTo>
                  <a:lnTo>
                    <a:pt x="3181" y="266"/>
                  </a:lnTo>
                  <a:moveTo>
                    <a:pt x="3262" y="266"/>
                  </a:moveTo>
                  <a:lnTo>
                    <a:pt x="3206" y="266"/>
                  </a:lnTo>
                  <a:lnTo>
                    <a:pt x="3206" y="322"/>
                  </a:lnTo>
                  <a:lnTo>
                    <a:pt x="3262" y="322"/>
                  </a:lnTo>
                  <a:lnTo>
                    <a:pt x="3262" y="266"/>
                  </a:lnTo>
                  <a:moveTo>
                    <a:pt x="3341" y="266"/>
                  </a:moveTo>
                  <a:lnTo>
                    <a:pt x="3286" y="266"/>
                  </a:lnTo>
                  <a:lnTo>
                    <a:pt x="3286" y="322"/>
                  </a:lnTo>
                  <a:lnTo>
                    <a:pt x="3341" y="322"/>
                  </a:lnTo>
                  <a:lnTo>
                    <a:pt x="3341" y="266"/>
                  </a:lnTo>
                  <a:moveTo>
                    <a:pt x="3422" y="266"/>
                  </a:moveTo>
                  <a:lnTo>
                    <a:pt x="3367" y="266"/>
                  </a:lnTo>
                  <a:lnTo>
                    <a:pt x="3367" y="322"/>
                  </a:lnTo>
                  <a:lnTo>
                    <a:pt x="3422" y="322"/>
                  </a:lnTo>
                  <a:lnTo>
                    <a:pt x="3422" y="266"/>
                  </a:lnTo>
                  <a:moveTo>
                    <a:pt x="3502" y="266"/>
                  </a:moveTo>
                  <a:lnTo>
                    <a:pt x="3446" y="266"/>
                  </a:lnTo>
                  <a:lnTo>
                    <a:pt x="3446" y="322"/>
                  </a:lnTo>
                  <a:lnTo>
                    <a:pt x="3502" y="322"/>
                  </a:lnTo>
                  <a:lnTo>
                    <a:pt x="3502" y="266"/>
                  </a:lnTo>
                  <a:moveTo>
                    <a:pt x="3582" y="266"/>
                  </a:moveTo>
                  <a:lnTo>
                    <a:pt x="3527" y="266"/>
                  </a:lnTo>
                  <a:lnTo>
                    <a:pt x="3527" y="322"/>
                  </a:lnTo>
                  <a:lnTo>
                    <a:pt x="3582" y="322"/>
                  </a:lnTo>
                  <a:lnTo>
                    <a:pt x="3582" y="266"/>
                  </a:lnTo>
                  <a:moveTo>
                    <a:pt x="536" y="177"/>
                  </a:moveTo>
                  <a:lnTo>
                    <a:pt x="481" y="177"/>
                  </a:lnTo>
                  <a:lnTo>
                    <a:pt x="481" y="233"/>
                  </a:lnTo>
                  <a:lnTo>
                    <a:pt x="536" y="233"/>
                  </a:lnTo>
                  <a:lnTo>
                    <a:pt x="536" y="177"/>
                  </a:lnTo>
                  <a:moveTo>
                    <a:pt x="616" y="177"/>
                  </a:moveTo>
                  <a:lnTo>
                    <a:pt x="561" y="177"/>
                  </a:lnTo>
                  <a:lnTo>
                    <a:pt x="561" y="233"/>
                  </a:lnTo>
                  <a:lnTo>
                    <a:pt x="616" y="233"/>
                  </a:lnTo>
                  <a:lnTo>
                    <a:pt x="616" y="177"/>
                  </a:lnTo>
                  <a:moveTo>
                    <a:pt x="697" y="177"/>
                  </a:moveTo>
                  <a:lnTo>
                    <a:pt x="641" y="177"/>
                  </a:lnTo>
                  <a:lnTo>
                    <a:pt x="641" y="233"/>
                  </a:lnTo>
                  <a:lnTo>
                    <a:pt x="697" y="233"/>
                  </a:lnTo>
                  <a:lnTo>
                    <a:pt x="697" y="177"/>
                  </a:lnTo>
                  <a:moveTo>
                    <a:pt x="3021" y="177"/>
                  </a:moveTo>
                  <a:lnTo>
                    <a:pt x="2965" y="177"/>
                  </a:lnTo>
                  <a:lnTo>
                    <a:pt x="2965" y="233"/>
                  </a:lnTo>
                  <a:lnTo>
                    <a:pt x="3021" y="233"/>
                  </a:lnTo>
                  <a:lnTo>
                    <a:pt x="3021" y="177"/>
                  </a:lnTo>
                  <a:moveTo>
                    <a:pt x="3181" y="177"/>
                  </a:moveTo>
                  <a:lnTo>
                    <a:pt x="3126" y="177"/>
                  </a:lnTo>
                  <a:lnTo>
                    <a:pt x="3126" y="233"/>
                  </a:lnTo>
                  <a:lnTo>
                    <a:pt x="3181" y="233"/>
                  </a:lnTo>
                  <a:lnTo>
                    <a:pt x="3181" y="177"/>
                  </a:lnTo>
                  <a:moveTo>
                    <a:pt x="3262" y="177"/>
                  </a:moveTo>
                  <a:lnTo>
                    <a:pt x="3206" y="177"/>
                  </a:lnTo>
                  <a:lnTo>
                    <a:pt x="3206" y="233"/>
                  </a:lnTo>
                  <a:lnTo>
                    <a:pt x="3262" y="233"/>
                  </a:lnTo>
                  <a:lnTo>
                    <a:pt x="3262" y="177"/>
                  </a:lnTo>
                  <a:moveTo>
                    <a:pt x="3341" y="177"/>
                  </a:moveTo>
                  <a:lnTo>
                    <a:pt x="3286" y="177"/>
                  </a:lnTo>
                  <a:lnTo>
                    <a:pt x="3286" y="233"/>
                  </a:lnTo>
                  <a:lnTo>
                    <a:pt x="3341" y="233"/>
                  </a:lnTo>
                  <a:lnTo>
                    <a:pt x="3341" y="177"/>
                  </a:lnTo>
                  <a:moveTo>
                    <a:pt x="3422" y="177"/>
                  </a:moveTo>
                  <a:lnTo>
                    <a:pt x="3367" y="177"/>
                  </a:lnTo>
                  <a:lnTo>
                    <a:pt x="3367" y="233"/>
                  </a:lnTo>
                  <a:lnTo>
                    <a:pt x="3422" y="233"/>
                  </a:lnTo>
                  <a:lnTo>
                    <a:pt x="3422" y="177"/>
                  </a:lnTo>
                  <a:moveTo>
                    <a:pt x="3502" y="177"/>
                  </a:moveTo>
                  <a:lnTo>
                    <a:pt x="3446" y="177"/>
                  </a:lnTo>
                  <a:lnTo>
                    <a:pt x="3446" y="233"/>
                  </a:lnTo>
                  <a:lnTo>
                    <a:pt x="3502" y="233"/>
                  </a:lnTo>
                  <a:lnTo>
                    <a:pt x="3502" y="177"/>
                  </a:lnTo>
                  <a:moveTo>
                    <a:pt x="3582" y="177"/>
                  </a:moveTo>
                  <a:lnTo>
                    <a:pt x="3527" y="177"/>
                  </a:lnTo>
                  <a:lnTo>
                    <a:pt x="3527" y="233"/>
                  </a:lnTo>
                  <a:lnTo>
                    <a:pt x="3582" y="233"/>
                  </a:lnTo>
                  <a:lnTo>
                    <a:pt x="3582" y="177"/>
                  </a:lnTo>
                  <a:moveTo>
                    <a:pt x="3662" y="177"/>
                  </a:moveTo>
                  <a:lnTo>
                    <a:pt x="3607" y="177"/>
                  </a:lnTo>
                  <a:lnTo>
                    <a:pt x="3607" y="233"/>
                  </a:lnTo>
                  <a:lnTo>
                    <a:pt x="3662" y="233"/>
                  </a:lnTo>
                  <a:lnTo>
                    <a:pt x="3662" y="177"/>
                  </a:lnTo>
                  <a:moveTo>
                    <a:pt x="55" y="88"/>
                  </a:moveTo>
                  <a:lnTo>
                    <a:pt x="0" y="88"/>
                  </a:lnTo>
                  <a:lnTo>
                    <a:pt x="0" y="145"/>
                  </a:lnTo>
                  <a:lnTo>
                    <a:pt x="55" y="145"/>
                  </a:lnTo>
                  <a:lnTo>
                    <a:pt x="55" y="88"/>
                  </a:lnTo>
                  <a:moveTo>
                    <a:pt x="135" y="88"/>
                  </a:moveTo>
                  <a:lnTo>
                    <a:pt x="80" y="88"/>
                  </a:lnTo>
                  <a:lnTo>
                    <a:pt x="80" y="145"/>
                  </a:lnTo>
                  <a:lnTo>
                    <a:pt x="135" y="145"/>
                  </a:lnTo>
                  <a:lnTo>
                    <a:pt x="135" y="88"/>
                  </a:lnTo>
                  <a:moveTo>
                    <a:pt x="216" y="88"/>
                  </a:moveTo>
                  <a:lnTo>
                    <a:pt x="160" y="88"/>
                  </a:lnTo>
                  <a:lnTo>
                    <a:pt x="160" y="145"/>
                  </a:lnTo>
                  <a:lnTo>
                    <a:pt x="216" y="145"/>
                  </a:lnTo>
                  <a:lnTo>
                    <a:pt x="216" y="88"/>
                  </a:lnTo>
                  <a:moveTo>
                    <a:pt x="456" y="88"/>
                  </a:moveTo>
                  <a:lnTo>
                    <a:pt x="400" y="88"/>
                  </a:lnTo>
                  <a:lnTo>
                    <a:pt x="400" y="145"/>
                  </a:lnTo>
                  <a:lnTo>
                    <a:pt x="456" y="145"/>
                  </a:lnTo>
                  <a:lnTo>
                    <a:pt x="456" y="88"/>
                  </a:lnTo>
                  <a:moveTo>
                    <a:pt x="536" y="88"/>
                  </a:moveTo>
                  <a:lnTo>
                    <a:pt x="481" y="88"/>
                  </a:lnTo>
                  <a:lnTo>
                    <a:pt x="481" y="145"/>
                  </a:lnTo>
                  <a:lnTo>
                    <a:pt x="536" y="145"/>
                  </a:lnTo>
                  <a:lnTo>
                    <a:pt x="536" y="88"/>
                  </a:lnTo>
                  <a:moveTo>
                    <a:pt x="616" y="88"/>
                  </a:moveTo>
                  <a:lnTo>
                    <a:pt x="561" y="88"/>
                  </a:lnTo>
                  <a:lnTo>
                    <a:pt x="561" y="145"/>
                  </a:lnTo>
                  <a:lnTo>
                    <a:pt x="616" y="145"/>
                  </a:lnTo>
                  <a:lnTo>
                    <a:pt x="616" y="88"/>
                  </a:lnTo>
                  <a:moveTo>
                    <a:pt x="697" y="88"/>
                  </a:moveTo>
                  <a:lnTo>
                    <a:pt x="641" y="88"/>
                  </a:lnTo>
                  <a:lnTo>
                    <a:pt x="641" y="145"/>
                  </a:lnTo>
                  <a:lnTo>
                    <a:pt x="697" y="145"/>
                  </a:lnTo>
                  <a:lnTo>
                    <a:pt x="697" y="88"/>
                  </a:lnTo>
                  <a:moveTo>
                    <a:pt x="3181" y="88"/>
                  </a:moveTo>
                  <a:lnTo>
                    <a:pt x="3126" y="88"/>
                  </a:lnTo>
                  <a:lnTo>
                    <a:pt x="3126" y="145"/>
                  </a:lnTo>
                  <a:lnTo>
                    <a:pt x="3181" y="145"/>
                  </a:lnTo>
                  <a:lnTo>
                    <a:pt x="3181" y="88"/>
                  </a:lnTo>
                  <a:moveTo>
                    <a:pt x="3262" y="88"/>
                  </a:moveTo>
                  <a:lnTo>
                    <a:pt x="3206" y="88"/>
                  </a:lnTo>
                  <a:lnTo>
                    <a:pt x="3206" y="145"/>
                  </a:lnTo>
                  <a:lnTo>
                    <a:pt x="3262" y="145"/>
                  </a:lnTo>
                  <a:lnTo>
                    <a:pt x="3262" y="88"/>
                  </a:lnTo>
                  <a:moveTo>
                    <a:pt x="3341" y="88"/>
                  </a:moveTo>
                  <a:lnTo>
                    <a:pt x="3286" y="88"/>
                  </a:lnTo>
                  <a:lnTo>
                    <a:pt x="3286" y="145"/>
                  </a:lnTo>
                  <a:lnTo>
                    <a:pt x="3341" y="145"/>
                  </a:lnTo>
                  <a:lnTo>
                    <a:pt x="3341" y="88"/>
                  </a:lnTo>
                  <a:moveTo>
                    <a:pt x="3422" y="88"/>
                  </a:moveTo>
                  <a:lnTo>
                    <a:pt x="3367" y="88"/>
                  </a:lnTo>
                  <a:lnTo>
                    <a:pt x="3367" y="145"/>
                  </a:lnTo>
                  <a:lnTo>
                    <a:pt x="3422" y="145"/>
                  </a:lnTo>
                  <a:lnTo>
                    <a:pt x="3422" y="88"/>
                  </a:lnTo>
                  <a:moveTo>
                    <a:pt x="3502" y="88"/>
                  </a:moveTo>
                  <a:lnTo>
                    <a:pt x="3446" y="88"/>
                  </a:lnTo>
                  <a:lnTo>
                    <a:pt x="3446" y="145"/>
                  </a:lnTo>
                  <a:lnTo>
                    <a:pt x="3502" y="145"/>
                  </a:lnTo>
                  <a:lnTo>
                    <a:pt x="3502" y="88"/>
                  </a:lnTo>
                  <a:moveTo>
                    <a:pt x="3582" y="88"/>
                  </a:moveTo>
                  <a:lnTo>
                    <a:pt x="3527" y="88"/>
                  </a:lnTo>
                  <a:lnTo>
                    <a:pt x="3527" y="145"/>
                  </a:lnTo>
                  <a:lnTo>
                    <a:pt x="3582" y="145"/>
                  </a:lnTo>
                  <a:lnTo>
                    <a:pt x="3582" y="88"/>
                  </a:lnTo>
                  <a:moveTo>
                    <a:pt x="3662" y="88"/>
                  </a:moveTo>
                  <a:lnTo>
                    <a:pt x="3607" y="88"/>
                  </a:lnTo>
                  <a:lnTo>
                    <a:pt x="3607" y="145"/>
                  </a:lnTo>
                  <a:lnTo>
                    <a:pt x="3662" y="145"/>
                  </a:lnTo>
                  <a:lnTo>
                    <a:pt x="3662" y="88"/>
                  </a:lnTo>
                  <a:moveTo>
                    <a:pt x="3743" y="88"/>
                  </a:moveTo>
                  <a:lnTo>
                    <a:pt x="3687" y="88"/>
                  </a:lnTo>
                  <a:lnTo>
                    <a:pt x="3687" y="145"/>
                  </a:lnTo>
                  <a:lnTo>
                    <a:pt x="3743" y="145"/>
                  </a:lnTo>
                  <a:lnTo>
                    <a:pt x="3743" y="88"/>
                  </a:lnTo>
                  <a:moveTo>
                    <a:pt x="55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5" y="56"/>
                  </a:lnTo>
                  <a:lnTo>
                    <a:pt x="55" y="0"/>
                  </a:lnTo>
                  <a:moveTo>
                    <a:pt x="135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35" y="56"/>
                  </a:lnTo>
                  <a:lnTo>
                    <a:pt x="135" y="0"/>
                  </a:lnTo>
                  <a:moveTo>
                    <a:pt x="216" y="0"/>
                  </a:moveTo>
                  <a:lnTo>
                    <a:pt x="160" y="0"/>
                  </a:lnTo>
                  <a:lnTo>
                    <a:pt x="160" y="56"/>
                  </a:lnTo>
                  <a:lnTo>
                    <a:pt x="216" y="56"/>
                  </a:lnTo>
                  <a:lnTo>
                    <a:pt x="216" y="0"/>
                  </a:lnTo>
                  <a:moveTo>
                    <a:pt x="295" y="0"/>
                  </a:moveTo>
                  <a:lnTo>
                    <a:pt x="240" y="0"/>
                  </a:lnTo>
                  <a:lnTo>
                    <a:pt x="240" y="56"/>
                  </a:lnTo>
                  <a:lnTo>
                    <a:pt x="295" y="56"/>
                  </a:lnTo>
                  <a:lnTo>
                    <a:pt x="295" y="0"/>
                  </a:lnTo>
                  <a:moveTo>
                    <a:pt x="376" y="0"/>
                  </a:moveTo>
                  <a:lnTo>
                    <a:pt x="321" y="0"/>
                  </a:lnTo>
                  <a:lnTo>
                    <a:pt x="321" y="56"/>
                  </a:lnTo>
                  <a:lnTo>
                    <a:pt x="376" y="56"/>
                  </a:lnTo>
                  <a:lnTo>
                    <a:pt x="376" y="0"/>
                  </a:lnTo>
                  <a:moveTo>
                    <a:pt x="456" y="0"/>
                  </a:moveTo>
                  <a:lnTo>
                    <a:pt x="400" y="0"/>
                  </a:lnTo>
                  <a:lnTo>
                    <a:pt x="400" y="56"/>
                  </a:lnTo>
                  <a:lnTo>
                    <a:pt x="456" y="56"/>
                  </a:lnTo>
                  <a:lnTo>
                    <a:pt x="456" y="0"/>
                  </a:lnTo>
                  <a:moveTo>
                    <a:pt x="536" y="0"/>
                  </a:moveTo>
                  <a:lnTo>
                    <a:pt x="481" y="0"/>
                  </a:lnTo>
                  <a:lnTo>
                    <a:pt x="481" y="56"/>
                  </a:lnTo>
                  <a:lnTo>
                    <a:pt x="536" y="56"/>
                  </a:lnTo>
                  <a:lnTo>
                    <a:pt x="536" y="0"/>
                  </a:lnTo>
                  <a:moveTo>
                    <a:pt x="616" y="0"/>
                  </a:moveTo>
                  <a:lnTo>
                    <a:pt x="561" y="0"/>
                  </a:lnTo>
                  <a:lnTo>
                    <a:pt x="561" y="56"/>
                  </a:lnTo>
                  <a:lnTo>
                    <a:pt x="616" y="56"/>
                  </a:lnTo>
                  <a:lnTo>
                    <a:pt x="616" y="0"/>
                  </a:lnTo>
                  <a:moveTo>
                    <a:pt x="697" y="0"/>
                  </a:moveTo>
                  <a:lnTo>
                    <a:pt x="641" y="0"/>
                  </a:lnTo>
                  <a:lnTo>
                    <a:pt x="641" y="56"/>
                  </a:lnTo>
                  <a:lnTo>
                    <a:pt x="697" y="56"/>
                  </a:lnTo>
                  <a:lnTo>
                    <a:pt x="697" y="0"/>
                  </a:lnTo>
                  <a:moveTo>
                    <a:pt x="776" y="0"/>
                  </a:moveTo>
                  <a:lnTo>
                    <a:pt x="721" y="0"/>
                  </a:lnTo>
                  <a:lnTo>
                    <a:pt x="721" y="56"/>
                  </a:lnTo>
                  <a:lnTo>
                    <a:pt x="776" y="56"/>
                  </a:lnTo>
                  <a:lnTo>
                    <a:pt x="776" y="0"/>
                  </a:lnTo>
                  <a:moveTo>
                    <a:pt x="1017" y="0"/>
                  </a:moveTo>
                  <a:lnTo>
                    <a:pt x="962" y="0"/>
                  </a:lnTo>
                  <a:lnTo>
                    <a:pt x="962" y="56"/>
                  </a:lnTo>
                  <a:lnTo>
                    <a:pt x="1017" y="56"/>
                  </a:lnTo>
                  <a:lnTo>
                    <a:pt x="1017" y="0"/>
                  </a:lnTo>
                  <a:moveTo>
                    <a:pt x="1097" y="0"/>
                  </a:moveTo>
                  <a:lnTo>
                    <a:pt x="1042" y="0"/>
                  </a:lnTo>
                  <a:lnTo>
                    <a:pt x="1042" y="56"/>
                  </a:lnTo>
                  <a:lnTo>
                    <a:pt x="1097" y="56"/>
                  </a:lnTo>
                  <a:lnTo>
                    <a:pt x="1097" y="0"/>
                  </a:lnTo>
                  <a:moveTo>
                    <a:pt x="1257" y="0"/>
                  </a:moveTo>
                  <a:lnTo>
                    <a:pt x="1202" y="0"/>
                  </a:lnTo>
                  <a:lnTo>
                    <a:pt x="1202" y="56"/>
                  </a:lnTo>
                  <a:lnTo>
                    <a:pt x="1257" y="56"/>
                  </a:lnTo>
                  <a:lnTo>
                    <a:pt x="1257" y="0"/>
                  </a:lnTo>
                  <a:moveTo>
                    <a:pt x="1338" y="0"/>
                  </a:moveTo>
                  <a:lnTo>
                    <a:pt x="1283" y="0"/>
                  </a:lnTo>
                  <a:lnTo>
                    <a:pt x="1283" y="56"/>
                  </a:lnTo>
                  <a:lnTo>
                    <a:pt x="1338" y="56"/>
                  </a:lnTo>
                  <a:lnTo>
                    <a:pt x="1338" y="0"/>
                  </a:lnTo>
                  <a:moveTo>
                    <a:pt x="1578" y="0"/>
                  </a:moveTo>
                  <a:lnTo>
                    <a:pt x="1523" y="0"/>
                  </a:lnTo>
                  <a:lnTo>
                    <a:pt x="1523" y="56"/>
                  </a:lnTo>
                  <a:lnTo>
                    <a:pt x="1578" y="56"/>
                  </a:lnTo>
                  <a:lnTo>
                    <a:pt x="1578" y="0"/>
                  </a:lnTo>
                  <a:moveTo>
                    <a:pt x="3101" y="0"/>
                  </a:moveTo>
                  <a:lnTo>
                    <a:pt x="3046" y="0"/>
                  </a:lnTo>
                  <a:lnTo>
                    <a:pt x="3046" y="56"/>
                  </a:lnTo>
                  <a:lnTo>
                    <a:pt x="3101" y="56"/>
                  </a:lnTo>
                  <a:lnTo>
                    <a:pt x="3101" y="0"/>
                  </a:lnTo>
                  <a:moveTo>
                    <a:pt x="3181" y="0"/>
                  </a:moveTo>
                  <a:lnTo>
                    <a:pt x="3126" y="0"/>
                  </a:lnTo>
                  <a:lnTo>
                    <a:pt x="3126" y="56"/>
                  </a:lnTo>
                  <a:lnTo>
                    <a:pt x="3181" y="56"/>
                  </a:lnTo>
                  <a:lnTo>
                    <a:pt x="3181" y="0"/>
                  </a:lnTo>
                  <a:moveTo>
                    <a:pt x="3262" y="0"/>
                  </a:moveTo>
                  <a:lnTo>
                    <a:pt x="3206" y="0"/>
                  </a:lnTo>
                  <a:lnTo>
                    <a:pt x="3206" y="56"/>
                  </a:lnTo>
                  <a:lnTo>
                    <a:pt x="3262" y="56"/>
                  </a:lnTo>
                  <a:lnTo>
                    <a:pt x="3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732F-4810-499B-BC58-B10136C024D1}" type="datetimeFigureOut">
              <a:rPr lang="zh-CN" altLang="en-US" smtClean="0"/>
              <a:t>2020-5-2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A8F1-53C8-48A0-992F-EF451B87EE4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523539" y="-253304"/>
            <a:ext cx="11395075" cy="6858000"/>
            <a:chOff x="251" y="0"/>
            <a:chExt cx="7178" cy="43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1" y="0"/>
              <a:ext cx="717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962" y="287"/>
              <a:ext cx="5988" cy="3057"/>
            </a:xfrm>
            <a:custGeom>
              <a:avLst/>
              <a:gdLst>
                <a:gd name="T0" fmla="*/ 2646 w 5988"/>
                <a:gd name="T1" fmla="*/ 2969 h 3057"/>
                <a:gd name="T2" fmla="*/ 1820 w 5988"/>
                <a:gd name="T3" fmla="*/ 2824 h 3057"/>
                <a:gd name="T4" fmla="*/ 5266 w 5988"/>
                <a:gd name="T5" fmla="*/ 2880 h 3057"/>
                <a:gd name="T6" fmla="*/ 4730 w 5988"/>
                <a:gd name="T7" fmla="*/ 2735 h 3057"/>
                <a:gd name="T8" fmla="*/ 4465 w 5988"/>
                <a:gd name="T9" fmla="*/ 2646 h 3057"/>
                <a:gd name="T10" fmla="*/ 2165 w 5988"/>
                <a:gd name="T11" fmla="*/ 2614 h 3057"/>
                <a:gd name="T12" fmla="*/ 1739 w 5988"/>
                <a:gd name="T13" fmla="*/ 2469 h 3057"/>
                <a:gd name="T14" fmla="*/ 1579 w 5988"/>
                <a:gd name="T15" fmla="*/ 2437 h 3057"/>
                <a:gd name="T16" fmla="*/ 1764 w 5988"/>
                <a:gd name="T17" fmla="*/ 2292 h 3057"/>
                <a:gd name="T18" fmla="*/ 1499 w 5988"/>
                <a:gd name="T19" fmla="*/ 2203 h 3057"/>
                <a:gd name="T20" fmla="*/ 882 w 5988"/>
                <a:gd name="T21" fmla="*/ 2171 h 3057"/>
                <a:gd name="T22" fmla="*/ 4705 w 5988"/>
                <a:gd name="T23" fmla="*/ 2115 h 3057"/>
                <a:gd name="T24" fmla="*/ 4545 w 5988"/>
                <a:gd name="T25" fmla="*/ 2082 h 3057"/>
                <a:gd name="T26" fmla="*/ 1684 w 5988"/>
                <a:gd name="T27" fmla="*/ 1937 h 3057"/>
                <a:gd name="T28" fmla="*/ 617 w 5988"/>
                <a:gd name="T29" fmla="*/ 1849 h 3057"/>
                <a:gd name="T30" fmla="*/ 4249 w 5988"/>
                <a:gd name="T31" fmla="*/ 1905 h 3057"/>
                <a:gd name="T32" fmla="*/ 1098 w 5988"/>
                <a:gd name="T33" fmla="*/ 1760 h 3057"/>
                <a:gd name="T34" fmla="*/ 4545 w 5988"/>
                <a:gd name="T35" fmla="*/ 1817 h 3057"/>
                <a:gd name="T36" fmla="*/ 962 w 5988"/>
                <a:gd name="T37" fmla="*/ 1672 h 3057"/>
                <a:gd name="T38" fmla="*/ 4304 w 5988"/>
                <a:gd name="T39" fmla="*/ 1672 h 3057"/>
                <a:gd name="T40" fmla="*/ 962 w 5988"/>
                <a:gd name="T41" fmla="*/ 1639 h 3057"/>
                <a:gd name="T42" fmla="*/ 4304 w 5988"/>
                <a:gd name="T43" fmla="*/ 1583 h 3057"/>
                <a:gd name="T44" fmla="*/ 938 w 5988"/>
                <a:gd name="T45" fmla="*/ 1551 h 3057"/>
                <a:gd name="T46" fmla="*/ 3928 w 5988"/>
                <a:gd name="T47" fmla="*/ 1494 h 3057"/>
                <a:gd name="T48" fmla="*/ 857 w 5988"/>
                <a:gd name="T49" fmla="*/ 1406 h 3057"/>
                <a:gd name="T50" fmla="*/ 2485 w 5988"/>
                <a:gd name="T51" fmla="*/ 1462 h 3057"/>
                <a:gd name="T52" fmla="*/ 857 w 5988"/>
                <a:gd name="T53" fmla="*/ 1317 h 3057"/>
                <a:gd name="T54" fmla="*/ 2380 w 5988"/>
                <a:gd name="T55" fmla="*/ 1374 h 3057"/>
                <a:gd name="T56" fmla="*/ 401 w 5988"/>
                <a:gd name="T57" fmla="*/ 1229 h 3057"/>
                <a:gd name="T58" fmla="*/ 1980 w 5988"/>
                <a:gd name="T59" fmla="*/ 1229 h 3057"/>
                <a:gd name="T60" fmla="*/ 4890 w 5988"/>
                <a:gd name="T61" fmla="*/ 1285 h 3057"/>
                <a:gd name="T62" fmla="*/ 1499 w 5988"/>
                <a:gd name="T63" fmla="*/ 1140 h 3057"/>
                <a:gd name="T64" fmla="*/ 3744 w 5988"/>
                <a:gd name="T65" fmla="*/ 1196 h 3057"/>
                <a:gd name="T66" fmla="*/ 160 w 5988"/>
                <a:gd name="T67" fmla="*/ 1051 h 3057"/>
                <a:gd name="T68" fmla="*/ 1739 w 5988"/>
                <a:gd name="T69" fmla="*/ 1051 h 3057"/>
                <a:gd name="T70" fmla="*/ 3528 w 5988"/>
                <a:gd name="T71" fmla="*/ 1108 h 3057"/>
                <a:gd name="T72" fmla="*/ 216 w 5988"/>
                <a:gd name="T73" fmla="*/ 971 h 3057"/>
                <a:gd name="T74" fmla="*/ 1739 w 5988"/>
                <a:gd name="T75" fmla="*/ 1026 h 3057"/>
                <a:gd name="T76" fmla="*/ 3528 w 5988"/>
                <a:gd name="T77" fmla="*/ 971 h 3057"/>
                <a:gd name="T78" fmla="*/ 5507 w 5988"/>
                <a:gd name="T79" fmla="*/ 971 h 3057"/>
                <a:gd name="T80" fmla="*/ 1443 w 5988"/>
                <a:gd name="T81" fmla="*/ 946 h 3057"/>
                <a:gd name="T82" fmla="*/ 3263 w 5988"/>
                <a:gd name="T83" fmla="*/ 890 h 3057"/>
                <a:gd name="T84" fmla="*/ 5426 w 5988"/>
                <a:gd name="T85" fmla="*/ 946 h 3057"/>
                <a:gd name="T86" fmla="*/ 1282 w 5988"/>
                <a:gd name="T87" fmla="*/ 809 h 3057"/>
                <a:gd name="T88" fmla="*/ 2861 w 5988"/>
                <a:gd name="T89" fmla="*/ 809 h 3057"/>
                <a:gd name="T90" fmla="*/ 4810 w 5988"/>
                <a:gd name="T91" fmla="*/ 865 h 3057"/>
                <a:gd name="T92" fmla="*/ 938 w 5988"/>
                <a:gd name="T93" fmla="*/ 728 h 3057"/>
                <a:gd name="T94" fmla="*/ 2461 w 5988"/>
                <a:gd name="T95" fmla="*/ 784 h 3057"/>
                <a:gd name="T96" fmla="*/ 4810 w 5988"/>
                <a:gd name="T97" fmla="*/ 728 h 3057"/>
                <a:gd name="T98" fmla="*/ 697 w 5988"/>
                <a:gd name="T99" fmla="*/ 648 h 3057"/>
                <a:gd name="T100" fmla="*/ 2245 w 5988"/>
                <a:gd name="T101" fmla="*/ 703 h 3057"/>
                <a:gd name="T102" fmla="*/ 5186 w 5988"/>
                <a:gd name="T103" fmla="*/ 648 h 3057"/>
                <a:gd name="T104" fmla="*/ 777 w 5988"/>
                <a:gd name="T105" fmla="*/ 622 h 3057"/>
                <a:gd name="T106" fmla="*/ 2406 w 5988"/>
                <a:gd name="T107" fmla="*/ 566 h 3057"/>
                <a:gd name="T108" fmla="*/ 5828 w 5988"/>
                <a:gd name="T109" fmla="*/ 566 h 3057"/>
                <a:gd name="T110" fmla="*/ 1604 w 5988"/>
                <a:gd name="T111" fmla="*/ 542 h 3057"/>
                <a:gd name="T112" fmla="*/ 5106 w 5988"/>
                <a:gd name="T113" fmla="*/ 485 h 3057"/>
                <a:gd name="T114" fmla="*/ 1258 w 5988"/>
                <a:gd name="T115" fmla="*/ 460 h 3057"/>
                <a:gd name="T116" fmla="*/ 5131 w 5988"/>
                <a:gd name="T117" fmla="*/ 405 h 3057"/>
                <a:gd name="T118" fmla="*/ 1579 w 5988"/>
                <a:gd name="T119" fmla="*/ 324 h 3057"/>
                <a:gd name="T120" fmla="*/ 5371 w 5988"/>
                <a:gd name="T121" fmla="*/ 380 h 3057"/>
                <a:gd name="T122" fmla="*/ 5106 w 5988"/>
                <a:gd name="T123" fmla="*/ 243 h 3057"/>
                <a:gd name="T124" fmla="*/ 4866 w 5988"/>
                <a:gd name="T125" fmla="*/ 219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8" h="3057">
                  <a:moveTo>
                    <a:pt x="4945" y="3001"/>
                  </a:moveTo>
                  <a:lnTo>
                    <a:pt x="4890" y="3001"/>
                  </a:lnTo>
                  <a:lnTo>
                    <a:pt x="4890" y="3057"/>
                  </a:lnTo>
                  <a:lnTo>
                    <a:pt x="4945" y="3057"/>
                  </a:lnTo>
                  <a:lnTo>
                    <a:pt x="4945" y="3001"/>
                  </a:lnTo>
                  <a:close/>
                  <a:moveTo>
                    <a:pt x="5026" y="3001"/>
                  </a:moveTo>
                  <a:lnTo>
                    <a:pt x="4971" y="3001"/>
                  </a:lnTo>
                  <a:lnTo>
                    <a:pt x="4971" y="3057"/>
                  </a:lnTo>
                  <a:lnTo>
                    <a:pt x="5026" y="3057"/>
                  </a:lnTo>
                  <a:lnTo>
                    <a:pt x="5026" y="3001"/>
                  </a:lnTo>
                  <a:close/>
                  <a:moveTo>
                    <a:pt x="5106" y="3001"/>
                  </a:moveTo>
                  <a:lnTo>
                    <a:pt x="5050" y="3001"/>
                  </a:lnTo>
                  <a:lnTo>
                    <a:pt x="5050" y="3057"/>
                  </a:lnTo>
                  <a:lnTo>
                    <a:pt x="5106" y="3057"/>
                  </a:lnTo>
                  <a:lnTo>
                    <a:pt x="5106" y="3001"/>
                  </a:lnTo>
                  <a:close/>
                  <a:moveTo>
                    <a:pt x="5186" y="3001"/>
                  </a:moveTo>
                  <a:lnTo>
                    <a:pt x="5131" y="3001"/>
                  </a:lnTo>
                  <a:lnTo>
                    <a:pt x="5131" y="3057"/>
                  </a:lnTo>
                  <a:lnTo>
                    <a:pt x="5186" y="3057"/>
                  </a:lnTo>
                  <a:lnTo>
                    <a:pt x="5186" y="3001"/>
                  </a:lnTo>
                  <a:close/>
                  <a:moveTo>
                    <a:pt x="5266" y="3001"/>
                  </a:moveTo>
                  <a:lnTo>
                    <a:pt x="5211" y="3001"/>
                  </a:lnTo>
                  <a:lnTo>
                    <a:pt x="5211" y="3057"/>
                  </a:lnTo>
                  <a:lnTo>
                    <a:pt x="5266" y="3057"/>
                  </a:lnTo>
                  <a:lnTo>
                    <a:pt x="5266" y="3001"/>
                  </a:lnTo>
                  <a:close/>
                  <a:moveTo>
                    <a:pt x="5347" y="3001"/>
                  </a:moveTo>
                  <a:lnTo>
                    <a:pt x="5291" y="3001"/>
                  </a:lnTo>
                  <a:lnTo>
                    <a:pt x="5291" y="3057"/>
                  </a:lnTo>
                  <a:lnTo>
                    <a:pt x="5347" y="3057"/>
                  </a:lnTo>
                  <a:lnTo>
                    <a:pt x="5347" y="3001"/>
                  </a:lnTo>
                  <a:close/>
                  <a:moveTo>
                    <a:pt x="5426" y="3001"/>
                  </a:moveTo>
                  <a:lnTo>
                    <a:pt x="5371" y="3001"/>
                  </a:lnTo>
                  <a:lnTo>
                    <a:pt x="5371" y="3057"/>
                  </a:lnTo>
                  <a:lnTo>
                    <a:pt x="5426" y="3057"/>
                  </a:lnTo>
                  <a:lnTo>
                    <a:pt x="5426" y="3001"/>
                  </a:lnTo>
                  <a:close/>
                  <a:moveTo>
                    <a:pt x="55" y="2912"/>
                  </a:moveTo>
                  <a:lnTo>
                    <a:pt x="0" y="2912"/>
                  </a:lnTo>
                  <a:lnTo>
                    <a:pt x="0" y="2969"/>
                  </a:lnTo>
                  <a:lnTo>
                    <a:pt x="55" y="2969"/>
                  </a:lnTo>
                  <a:lnTo>
                    <a:pt x="55" y="2912"/>
                  </a:lnTo>
                  <a:close/>
                  <a:moveTo>
                    <a:pt x="1659" y="2912"/>
                  </a:moveTo>
                  <a:lnTo>
                    <a:pt x="1604" y="2912"/>
                  </a:lnTo>
                  <a:lnTo>
                    <a:pt x="1604" y="2969"/>
                  </a:lnTo>
                  <a:lnTo>
                    <a:pt x="1659" y="2969"/>
                  </a:lnTo>
                  <a:lnTo>
                    <a:pt x="1659" y="2912"/>
                  </a:lnTo>
                  <a:close/>
                  <a:moveTo>
                    <a:pt x="1739" y="2912"/>
                  </a:moveTo>
                  <a:lnTo>
                    <a:pt x="1684" y="2912"/>
                  </a:lnTo>
                  <a:lnTo>
                    <a:pt x="1684" y="2969"/>
                  </a:lnTo>
                  <a:lnTo>
                    <a:pt x="1739" y="2969"/>
                  </a:lnTo>
                  <a:lnTo>
                    <a:pt x="1739" y="2912"/>
                  </a:lnTo>
                  <a:close/>
                  <a:moveTo>
                    <a:pt x="1820" y="2912"/>
                  </a:moveTo>
                  <a:lnTo>
                    <a:pt x="1764" y="2912"/>
                  </a:lnTo>
                  <a:lnTo>
                    <a:pt x="1764" y="2969"/>
                  </a:lnTo>
                  <a:lnTo>
                    <a:pt x="1820" y="2969"/>
                  </a:lnTo>
                  <a:lnTo>
                    <a:pt x="1820" y="2912"/>
                  </a:lnTo>
                  <a:close/>
                  <a:moveTo>
                    <a:pt x="1899" y="2912"/>
                  </a:moveTo>
                  <a:lnTo>
                    <a:pt x="1844" y="2912"/>
                  </a:lnTo>
                  <a:lnTo>
                    <a:pt x="1844" y="2969"/>
                  </a:lnTo>
                  <a:lnTo>
                    <a:pt x="1899" y="2969"/>
                  </a:lnTo>
                  <a:lnTo>
                    <a:pt x="1899" y="2912"/>
                  </a:lnTo>
                  <a:close/>
                  <a:moveTo>
                    <a:pt x="1980" y="2912"/>
                  </a:moveTo>
                  <a:lnTo>
                    <a:pt x="1925" y="2912"/>
                  </a:lnTo>
                  <a:lnTo>
                    <a:pt x="1925" y="2969"/>
                  </a:lnTo>
                  <a:lnTo>
                    <a:pt x="1980" y="2969"/>
                  </a:lnTo>
                  <a:lnTo>
                    <a:pt x="1980" y="2912"/>
                  </a:lnTo>
                  <a:close/>
                  <a:moveTo>
                    <a:pt x="2060" y="2912"/>
                  </a:moveTo>
                  <a:lnTo>
                    <a:pt x="2004" y="2912"/>
                  </a:lnTo>
                  <a:lnTo>
                    <a:pt x="2004" y="2969"/>
                  </a:lnTo>
                  <a:lnTo>
                    <a:pt x="2060" y="2969"/>
                  </a:lnTo>
                  <a:lnTo>
                    <a:pt x="2060" y="2912"/>
                  </a:lnTo>
                  <a:close/>
                  <a:moveTo>
                    <a:pt x="2140" y="2912"/>
                  </a:moveTo>
                  <a:lnTo>
                    <a:pt x="2085" y="2912"/>
                  </a:lnTo>
                  <a:lnTo>
                    <a:pt x="2085" y="2969"/>
                  </a:lnTo>
                  <a:lnTo>
                    <a:pt x="2140" y="2969"/>
                  </a:lnTo>
                  <a:lnTo>
                    <a:pt x="2140" y="2912"/>
                  </a:lnTo>
                  <a:close/>
                  <a:moveTo>
                    <a:pt x="2220" y="2912"/>
                  </a:moveTo>
                  <a:lnTo>
                    <a:pt x="2165" y="2912"/>
                  </a:lnTo>
                  <a:lnTo>
                    <a:pt x="2165" y="2969"/>
                  </a:lnTo>
                  <a:lnTo>
                    <a:pt x="2220" y="2969"/>
                  </a:lnTo>
                  <a:lnTo>
                    <a:pt x="2220" y="2912"/>
                  </a:lnTo>
                  <a:close/>
                  <a:moveTo>
                    <a:pt x="2301" y="2912"/>
                  </a:moveTo>
                  <a:lnTo>
                    <a:pt x="2245" y="2912"/>
                  </a:lnTo>
                  <a:lnTo>
                    <a:pt x="2245" y="2969"/>
                  </a:lnTo>
                  <a:lnTo>
                    <a:pt x="2301" y="2969"/>
                  </a:lnTo>
                  <a:lnTo>
                    <a:pt x="2301" y="2912"/>
                  </a:lnTo>
                  <a:close/>
                  <a:moveTo>
                    <a:pt x="2541" y="2912"/>
                  </a:moveTo>
                  <a:lnTo>
                    <a:pt x="2485" y="2912"/>
                  </a:lnTo>
                  <a:lnTo>
                    <a:pt x="2485" y="2969"/>
                  </a:lnTo>
                  <a:lnTo>
                    <a:pt x="2541" y="2969"/>
                  </a:lnTo>
                  <a:lnTo>
                    <a:pt x="2541" y="2912"/>
                  </a:lnTo>
                  <a:close/>
                  <a:moveTo>
                    <a:pt x="2621" y="2912"/>
                  </a:moveTo>
                  <a:lnTo>
                    <a:pt x="2566" y="2912"/>
                  </a:lnTo>
                  <a:lnTo>
                    <a:pt x="2566" y="2969"/>
                  </a:lnTo>
                  <a:lnTo>
                    <a:pt x="2621" y="2969"/>
                  </a:lnTo>
                  <a:lnTo>
                    <a:pt x="2621" y="2912"/>
                  </a:lnTo>
                  <a:close/>
                  <a:moveTo>
                    <a:pt x="2701" y="2912"/>
                  </a:moveTo>
                  <a:lnTo>
                    <a:pt x="2646" y="2912"/>
                  </a:lnTo>
                  <a:lnTo>
                    <a:pt x="2646" y="2969"/>
                  </a:lnTo>
                  <a:lnTo>
                    <a:pt x="2701" y="2969"/>
                  </a:lnTo>
                  <a:lnTo>
                    <a:pt x="2701" y="2912"/>
                  </a:lnTo>
                  <a:close/>
                  <a:moveTo>
                    <a:pt x="2861" y="2912"/>
                  </a:moveTo>
                  <a:lnTo>
                    <a:pt x="2806" y="2912"/>
                  </a:lnTo>
                  <a:lnTo>
                    <a:pt x="2806" y="2969"/>
                  </a:lnTo>
                  <a:lnTo>
                    <a:pt x="2861" y="2969"/>
                  </a:lnTo>
                  <a:lnTo>
                    <a:pt x="2861" y="2912"/>
                  </a:lnTo>
                  <a:close/>
                  <a:moveTo>
                    <a:pt x="2942" y="2912"/>
                  </a:moveTo>
                  <a:lnTo>
                    <a:pt x="2887" y="2912"/>
                  </a:lnTo>
                  <a:lnTo>
                    <a:pt x="2887" y="2969"/>
                  </a:lnTo>
                  <a:lnTo>
                    <a:pt x="2942" y="2969"/>
                  </a:lnTo>
                  <a:lnTo>
                    <a:pt x="2942" y="2912"/>
                  </a:lnTo>
                  <a:close/>
                  <a:moveTo>
                    <a:pt x="3022" y="2912"/>
                  </a:moveTo>
                  <a:lnTo>
                    <a:pt x="2966" y="2912"/>
                  </a:lnTo>
                  <a:lnTo>
                    <a:pt x="2966" y="2969"/>
                  </a:lnTo>
                  <a:lnTo>
                    <a:pt x="3022" y="2969"/>
                  </a:lnTo>
                  <a:lnTo>
                    <a:pt x="3022" y="2912"/>
                  </a:lnTo>
                  <a:close/>
                  <a:moveTo>
                    <a:pt x="3102" y="2912"/>
                  </a:moveTo>
                  <a:lnTo>
                    <a:pt x="3047" y="2912"/>
                  </a:lnTo>
                  <a:lnTo>
                    <a:pt x="3047" y="2969"/>
                  </a:lnTo>
                  <a:lnTo>
                    <a:pt x="3102" y="2969"/>
                  </a:lnTo>
                  <a:lnTo>
                    <a:pt x="3102" y="2912"/>
                  </a:lnTo>
                  <a:close/>
                  <a:moveTo>
                    <a:pt x="3182" y="2912"/>
                  </a:moveTo>
                  <a:lnTo>
                    <a:pt x="3127" y="2912"/>
                  </a:lnTo>
                  <a:lnTo>
                    <a:pt x="3127" y="2969"/>
                  </a:lnTo>
                  <a:lnTo>
                    <a:pt x="3182" y="2969"/>
                  </a:lnTo>
                  <a:lnTo>
                    <a:pt x="3182" y="2912"/>
                  </a:lnTo>
                  <a:close/>
                  <a:moveTo>
                    <a:pt x="4705" y="2912"/>
                  </a:moveTo>
                  <a:lnTo>
                    <a:pt x="4650" y="2912"/>
                  </a:lnTo>
                  <a:lnTo>
                    <a:pt x="4650" y="2969"/>
                  </a:lnTo>
                  <a:lnTo>
                    <a:pt x="4705" y="2969"/>
                  </a:lnTo>
                  <a:lnTo>
                    <a:pt x="4705" y="2912"/>
                  </a:lnTo>
                  <a:close/>
                  <a:moveTo>
                    <a:pt x="4785" y="2912"/>
                  </a:moveTo>
                  <a:lnTo>
                    <a:pt x="4730" y="2912"/>
                  </a:lnTo>
                  <a:lnTo>
                    <a:pt x="4730" y="2969"/>
                  </a:lnTo>
                  <a:lnTo>
                    <a:pt x="4785" y="2969"/>
                  </a:lnTo>
                  <a:lnTo>
                    <a:pt x="4785" y="2912"/>
                  </a:lnTo>
                  <a:close/>
                  <a:moveTo>
                    <a:pt x="4866" y="2912"/>
                  </a:moveTo>
                  <a:lnTo>
                    <a:pt x="4810" y="2912"/>
                  </a:lnTo>
                  <a:lnTo>
                    <a:pt x="4810" y="2969"/>
                  </a:lnTo>
                  <a:lnTo>
                    <a:pt x="4866" y="2969"/>
                  </a:lnTo>
                  <a:lnTo>
                    <a:pt x="4866" y="2912"/>
                  </a:lnTo>
                  <a:close/>
                  <a:moveTo>
                    <a:pt x="4945" y="2912"/>
                  </a:moveTo>
                  <a:lnTo>
                    <a:pt x="4890" y="2912"/>
                  </a:lnTo>
                  <a:lnTo>
                    <a:pt x="4890" y="2969"/>
                  </a:lnTo>
                  <a:lnTo>
                    <a:pt x="4945" y="2969"/>
                  </a:lnTo>
                  <a:lnTo>
                    <a:pt x="4945" y="2912"/>
                  </a:lnTo>
                  <a:close/>
                  <a:moveTo>
                    <a:pt x="5026" y="2912"/>
                  </a:moveTo>
                  <a:lnTo>
                    <a:pt x="4971" y="2912"/>
                  </a:lnTo>
                  <a:lnTo>
                    <a:pt x="4971" y="2969"/>
                  </a:lnTo>
                  <a:lnTo>
                    <a:pt x="5026" y="2969"/>
                  </a:lnTo>
                  <a:lnTo>
                    <a:pt x="5026" y="2912"/>
                  </a:lnTo>
                  <a:close/>
                  <a:moveTo>
                    <a:pt x="5106" y="2912"/>
                  </a:moveTo>
                  <a:lnTo>
                    <a:pt x="5050" y="2912"/>
                  </a:lnTo>
                  <a:lnTo>
                    <a:pt x="5050" y="2969"/>
                  </a:lnTo>
                  <a:lnTo>
                    <a:pt x="5106" y="2969"/>
                  </a:lnTo>
                  <a:lnTo>
                    <a:pt x="5106" y="2912"/>
                  </a:lnTo>
                  <a:close/>
                  <a:moveTo>
                    <a:pt x="5186" y="2912"/>
                  </a:moveTo>
                  <a:lnTo>
                    <a:pt x="5131" y="2912"/>
                  </a:lnTo>
                  <a:lnTo>
                    <a:pt x="5131" y="2969"/>
                  </a:lnTo>
                  <a:lnTo>
                    <a:pt x="5186" y="2969"/>
                  </a:lnTo>
                  <a:lnTo>
                    <a:pt x="5186" y="2912"/>
                  </a:lnTo>
                  <a:close/>
                  <a:moveTo>
                    <a:pt x="5266" y="2912"/>
                  </a:moveTo>
                  <a:lnTo>
                    <a:pt x="5211" y="2912"/>
                  </a:lnTo>
                  <a:lnTo>
                    <a:pt x="5211" y="2969"/>
                  </a:lnTo>
                  <a:lnTo>
                    <a:pt x="5266" y="2969"/>
                  </a:lnTo>
                  <a:lnTo>
                    <a:pt x="5266" y="2912"/>
                  </a:lnTo>
                  <a:close/>
                  <a:moveTo>
                    <a:pt x="5347" y="2912"/>
                  </a:moveTo>
                  <a:lnTo>
                    <a:pt x="5291" y="2912"/>
                  </a:lnTo>
                  <a:lnTo>
                    <a:pt x="5291" y="2969"/>
                  </a:lnTo>
                  <a:lnTo>
                    <a:pt x="5347" y="2969"/>
                  </a:lnTo>
                  <a:lnTo>
                    <a:pt x="5347" y="2912"/>
                  </a:lnTo>
                  <a:close/>
                  <a:moveTo>
                    <a:pt x="5426" y="2912"/>
                  </a:moveTo>
                  <a:lnTo>
                    <a:pt x="5371" y="2912"/>
                  </a:lnTo>
                  <a:lnTo>
                    <a:pt x="5371" y="2969"/>
                  </a:lnTo>
                  <a:lnTo>
                    <a:pt x="5426" y="2969"/>
                  </a:lnTo>
                  <a:lnTo>
                    <a:pt x="5426" y="2912"/>
                  </a:lnTo>
                  <a:close/>
                  <a:moveTo>
                    <a:pt x="55" y="2824"/>
                  </a:moveTo>
                  <a:lnTo>
                    <a:pt x="0" y="2824"/>
                  </a:lnTo>
                  <a:lnTo>
                    <a:pt x="0" y="2880"/>
                  </a:lnTo>
                  <a:lnTo>
                    <a:pt x="55" y="2880"/>
                  </a:lnTo>
                  <a:lnTo>
                    <a:pt x="55" y="2824"/>
                  </a:lnTo>
                  <a:close/>
                  <a:moveTo>
                    <a:pt x="136" y="2824"/>
                  </a:moveTo>
                  <a:lnTo>
                    <a:pt x="80" y="2824"/>
                  </a:lnTo>
                  <a:lnTo>
                    <a:pt x="80" y="2880"/>
                  </a:lnTo>
                  <a:lnTo>
                    <a:pt x="136" y="2880"/>
                  </a:lnTo>
                  <a:lnTo>
                    <a:pt x="136" y="2824"/>
                  </a:lnTo>
                  <a:close/>
                  <a:moveTo>
                    <a:pt x="1659" y="2824"/>
                  </a:moveTo>
                  <a:lnTo>
                    <a:pt x="1604" y="2824"/>
                  </a:lnTo>
                  <a:lnTo>
                    <a:pt x="1604" y="2880"/>
                  </a:lnTo>
                  <a:lnTo>
                    <a:pt x="1659" y="2880"/>
                  </a:lnTo>
                  <a:lnTo>
                    <a:pt x="1659" y="2824"/>
                  </a:lnTo>
                  <a:close/>
                  <a:moveTo>
                    <a:pt x="1739" y="2824"/>
                  </a:moveTo>
                  <a:lnTo>
                    <a:pt x="1684" y="2824"/>
                  </a:lnTo>
                  <a:lnTo>
                    <a:pt x="1684" y="2880"/>
                  </a:lnTo>
                  <a:lnTo>
                    <a:pt x="1739" y="2880"/>
                  </a:lnTo>
                  <a:lnTo>
                    <a:pt x="1739" y="2824"/>
                  </a:lnTo>
                  <a:close/>
                  <a:moveTo>
                    <a:pt x="1820" y="2824"/>
                  </a:moveTo>
                  <a:lnTo>
                    <a:pt x="1764" y="2824"/>
                  </a:lnTo>
                  <a:lnTo>
                    <a:pt x="1764" y="2880"/>
                  </a:lnTo>
                  <a:lnTo>
                    <a:pt x="1820" y="2880"/>
                  </a:lnTo>
                  <a:lnTo>
                    <a:pt x="1820" y="2824"/>
                  </a:lnTo>
                  <a:close/>
                  <a:moveTo>
                    <a:pt x="1899" y="2824"/>
                  </a:moveTo>
                  <a:lnTo>
                    <a:pt x="1844" y="2824"/>
                  </a:lnTo>
                  <a:lnTo>
                    <a:pt x="1844" y="2880"/>
                  </a:lnTo>
                  <a:lnTo>
                    <a:pt x="1899" y="2880"/>
                  </a:lnTo>
                  <a:lnTo>
                    <a:pt x="1899" y="2824"/>
                  </a:lnTo>
                  <a:close/>
                  <a:moveTo>
                    <a:pt x="1980" y="2824"/>
                  </a:moveTo>
                  <a:lnTo>
                    <a:pt x="1925" y="2824"/>
                  </a:lnTo>
                  <a:lnTo>
                    <a:pt x="1925" y="2880"/>
                  </a:lnTo>
                  <a:lnTo>
                    <a:pt x="1980" y="2880"/>
                  </a:lnTo>
                  <a:lnTo>
                    <a:pt x="1980" y="2824"/>
                  </a:lnTo>
                  <a:close/>
                  <a:moveTo>
                    <a:pt x="2060" y="2824"/>
                  </a:moveTo>
                  <a:lnTo>
                    <a:pt x="2004" y="2824"/>
                  </a:lnTo>
                  <a:lnTo>
                    <a:pt x="2004" y="2880"/>
                  </a:lnTo>
                  <a:lnTo>
                    <a:pt x="2060" y="2880"/>
                  </a:lnTo>
                  <a:lnTo>
                    <a:pt x="2060" y="2824"/>
                  </a:lnTo>
                  <a:close/>
                  <a:moveTo>
                    <a:pt x="2140" y="2824"/>
                  </a:moveTo>
                  <a:lnTo>
                    <a:pt x="2085" y="2824"/>
                  </a:lnTo>
                  <a:lnTo>
                    <a:pt x="2085" y="2880"/>
                  </a:lnTo>
                  <a:lnTo>
                    <a:pt x="2140" y="2880"/>
                  </a:lnTo>
                  <a:lnTo>
                    <a:pt x="2140" y="2824"/>
                  </a:lnTo>
                  <a:close/>
                  <a:moveTo>
                    <a:pt x="2220" y="2824"/>
                  </a:moveTo>
                  <a:lnTo>
                    <a:pt x="2165" y="2824"/>
                  </a:lnTo>
                  <a:lnTo>
                    <a:pt x="2165" y="2880"/>
                  </a:lnTo>
                  <a:lnTo>
                    <a:pt x="2220" y="2880"/>
                  </a:lnTo>
                  <a:lnTo>
                    <a:pt x="2220" y="2824"/>
                  </a:lnTo>
                  <a:close/>
                  <a:moveTo>
                    <a:pt x="2301" y="2824"/>
                  </a:moveTo>
                  <a:lnTo>
                    <a:pt x="2245" y="2824"/>
                  </a:lnTo>
                  <a:lnTo>
                    <a:pt x="2245" y="2880"/>
                  </a:lnTo>
                  <a:lnTo>
                    <a:pt x="2301" y="2880"/>
                  </a:lnTo>
                  <a:lnTo>
                    <a:pt x="2301" y="2824"/>
                  </a:lnTo>
                  <a:close/>
                  <a:moveTo>
                    <a:pt x="2701" y="2824"/>
                  </a:moveTo>
                  <a:lnTo>
                    <a:pt x="2646" y="2824"/>
                  </a:lnTo>
                  <a:lnTo>
                    <a:pt x="2646" y="2880"/>
                  </a:lnTo>
                  <a:lnTo>
                    <a:pt x="2701" y="2880"/>
                  </a:lnTo>
                  <a:lnTo>
                    <a:pt x="2701" y="2824"/>
                  </a:lnTo>
                  <a:close/>
                  <a:moveTo>
                    <a:pt x="2861" y="2824"/>
                  </a:moveTo>
                  <a:lnTo>
                    <a:pt x="2806" y="2824"/>
                  </a:lnTo>
                  <a:lnTo>
                    <a:pt x="2806" y="2880"/>
                  </a:lnTo>
                  <a:lnTo>
                    <a:pt x="2861" y="2880"/>
                  </a:lnTo>
                  <a:lnTo>
                    <a:pt x="2861" y="2824"/>
                  </a:lnTo>
                  <a:close/>
                  <a:moveTo>
                    <a:pt x="3102" y="2824"/>
                  </a:moveTo>
                  <a:lnTo>
                    <a:pt x="3047" y="2824"/>
                  </a:lnTo>
                  <a:lnTo>
                    <a:pt x="3047" y="2880"/>
                  </a:lnTo>
                  <a:lnTo>
                    <a:pt x="3102" y="2880"/>
                  </a:lnTo>
                  <a:lnTo>
                    <a:pt x="3102" y="2824"/>
                  </a:lnTo>
                  <a:close/>
                  <a:moveTo>
                    <a:pt x="3182" y="2824"/>
                  </a:moveTo>
                  <a:lnTo>
                    <a:pt x="3127" y="2824"/>
                  </a:lnTo>
                  <a:lnTo>
                    <a:pt x="3127" y="2880"/>
                  </a:lnTo>
                  <a:lnTo>
                    <a:pt x="3182" y="2880"/>
                  </a:lnTo>
                  <a:lnTo>
                    <a:pt x="3182" y="2824"/>
                  </a:lnTo>
                  <a:close/>
                  <a:moveTo>
                    <a:pt x="4625" y="2824"/>
                  </a:moveTo>
                  <a:lnTo>
                    <a:pt x="4569" y="2824"/>
                  </a:lnTo>
                  <a:lnTo>
                    <a:pt x="4569" y="2880"/>
                  </a:lnTo>
                  <a:lnTo>
                    <a:pt x="4625" y="2880"/>
                  </a:lnTo>
                  <a:lnTo>
                    <a:pt x="4625" y="2824"/>
                  </a:lnTo>
                  <a:close/>
                  <a:moveTo>
                    <a:pt x="4705" y="2824"/>
                  </a:moveTo>
                  <a:lnTo>
                    <a:pt x="4650" y="2824"/>
                  </a:lnTo>
                  <a:lnTo>
                    <a:pt x="4650" y="2880"/>
                  </a:lnTo>
                  <a:lnTo>
                    <a:pt x="4705" y="2880"/>
                  </a:lnTo>
                  <a:lnTo>
                    <a:pt x="4705" y="2824"/>
                  </a:lnTo>
                  <a:close/>
                  <a:moveTo>
                    <a:pt x="4785" y="2824"/>
                  </a:moveTo>
                  <a:lnTo>
                    <a:pt x="4730" y="2824"/>
                  </a:lnTo>
                  <a:lnTo>
                    <a:pt x="4730" y="2880"/>
                  </a:lnTo>
                  <a:lnTo>
                    <a:pt x="4785" y="2880"/>
                  </a:lnTo>
                  <a:lnTo>
                    <a:pt x="4785" y="2824"/>
                  </a:lnTo>
                  <a:close/>
                  <a:moveTo>
                    <a:pt x="4866" y="2824"/>
                  </a:moveTo>
                  <a:lnTo>
                    <a:pt x="4810" y="2824"/>
                  </a:lnTo>
                  <a:lnTo>
                    <a:pt x="4810" y="2880"/>
                  </a:lnTo>
                  <a:lnTo>
                    <a:pt x="4866" y="2880"/>
                  </a:lnTo>
                  <a:lnTo>
                    <a:pt x="4866" y="2824"/>
                  </a:lnTo>
                  <a:close/>
                  <a:moveTo>
                    <a:pt x="4945" y="2824"/>
                  </a:moveTo>
                  <a:lnTo>
                    <a:pt x="4890" y="2824"/>
                  </a:lnTo>
                  <a:lnTo>
                    <a:pt x="4890" y="2880"/>
                  </a:lnTo>
                  <a:lnTo>
                    <a:pt x="4945" y="2880"/>
                  </a:lnTo>
                  <a:lnTo>
                    <a:pt x="4945" y="2824"/>
                  </a:lnTo>
                  <a:close/>
                  <a:moveTo>
                    <a:pt x="5026" y="2824"/>
                  </a:moveTo>
                  <a:lnTo>
                    <a:pt x="4971" y="2824"/>
                  </a:lnTo>
                  <a:lnTo>
                    <a:pt x="4971" y="2880"/>
                  </a:lnTo>
                  <a:lnTo>
                    <a:pt x="5026" y="2880"/>
                  </a:lnTo>
                  <a:lnTo>
                    <a:pt x="5026" y="2824"/>
                  </a:lnTo>
                  <a:close/>
                  <a:moveTo>
                    <a:pt x="5106" y="2824"/>
                  </a:moveTo>
                  <a:lnTo>
                    <a:pt x="5050" y="2824"/>
                  </a:lnTo>
                  <a:lnTo>
                    <a:pt x="5050" y="2880"/>
                  </a:lnTo>
                  <a:lnTo>
                    <a:pt x="5106" y="2880"/>
                  </a:lnTo>
                  <a:lnTo>
                    <a:pt x="5106" y="2824"/>
                  </a:lnTo>
                  <a:close/>
                  <a:moveTo>
                    <a:pt x="5186" y="2824"/>
                  </a:moveTo>
                  <a:lnTo>
                    <a:pt x="5131" y="2824"/>
                  </a:lnTo>
                  <a:lnTo>
                    <a:pt x="5131" y="2880"/>
                  </a:lnTo>
                  <a:lnTo>
                    <a:pt x="5186" y="2880"/>
                  </a:lnTo>
                  <a:lnTo>
                    <a:pt x="5186" y="2824"/>
                  </a:lnTo>
                  <a:close/>
                  <a:moveTo>
                    <a:pt x="5266" y="2824"/>
                  </a:moveTo>
                  <a:lnTo>
                    <a:pt x="5211" y="2824"/>
                  </a:lnTo>
                  <a:lnTo>
                    <a:pt x="5211" y="2880"/>
                  </a:lnTo>
                  <a:lnTo>
                    <a:pt x="5266" y="2880"/>
                  </a:lnTo>
                  <a:lnTo>
                    <a:pt x="5266" y="2824"/>
                  </a:lnTo>
                  <a:close/>
                  <a:moveTo>
                    <a:pt x="55" y="2735"/>
                  </a:moveTo>
                  <a:lnTo>
                    <a:pt x="0" y="2735"/>
                  </a:lnTo>
                  <a:lnTo>
                    <a:pt x="0" y="2791"/>
                  </a:lnTo>
                  <a:lnTo>
                    <a:pt x="55" y="2791"/>
                  </a:lnTo>
                  <a:lnTo>
                    <a:pt x="55" y="2735"/>
                  </a:lnTo>
                  <a:close/>
                  <a:moveTo>
                    <a:pt x="136" y="2735"/>
                  </a:moveTo>
                  <a:lnTo>
                    <a:pt x="80" y="2735"/>
                  </a:lnTo>
                  <a:lnTo>
                    <a:pt x="80" y="2791"/>
                  </a:lnTo>
                  <a:lnTo>
                    <a:pt x="136" y="2791"/>
                  </a:lnTo>
                  <a:lnTo>
                    <a:pt x="136" y="2735"/>
                  </a:lnTo>
                  <a:close/>
                  <a:moveTo>
                    <a:pt x="216" y="2735"/>
                  </a:moveTo>
                  <a:lnTo>
                    <a:pt x="160" y="2735"/>
                  </a:lnTo>
                  <a:lnTo>
                    <a:pt x="160" y="2791"/>
                  </a:lnTo>
                  <a:lnTo>
                    <a:pt x="216" y="2791"/>
                  </a:lnTo>
                  <a:lnTo>
                    <a:pt x="216" y="2735"/>
                  </a:lnTo>
                  <a:close/>
                  <a:moveTo>
                    <a:pt x="457" y="2735"/>
                  </a:moveTo>
                  <a:lnTo>
                    <a:pt x="401" y="2735"/>
                  </a:lnTo>
                  <a:lnTo>
                    <a:pt x="401" y="2791"/>
                  </a:lnTo>
                  <a:lnTo>
                    <a:pt x="457" y="2791"/>
                  </a:lnTo>
                  <a:lnTo>
                    <a:pt x="457" y="2735"/>
                  </a:lnTo>
                  <a:close/>
                  <a:moveTo>
                    <a:pt x="1820" y="2735"/>
                  </a:moveTo>
                  <a:lnTo>
                    <a:pt x="1764" y="2735"/>
                  </a:lnTo>
                  <a:lnTo>
                    <a:pt x="1764" y="2791"/>
                  </a:lnTo>
                  <a:lnTo>
                    <a:pt x="1820" y="2791"/>
                  </a:lnTo>
                  <a:lnTo>
                    <a:pt x="1820" y="2735"/>
                  </a:lnTo>
                  <a:close/>
                  <a:moveTo>
                    <a:pt x="1899" y="2735"/>
                  </a:moveTo>
                  <a:lnTo>
                    <a:pt x="1844" y="2735"/>
                  </a:lnTo>
                  <a:lnTo>
                    <a:pt x="1844" y="2791"/>
                  </a:lnTo>
                  <a:lnTo>
                    <a:pt x="1899" y="2791"/>
                  </a:lnTo>
                  <a:lnTo>
                    <a:pt x="1899" y="2735"/>
                  </a:lnTo>
                  <a:close/>
                  <a:moveTo>
                    <a:pt x="1980" y="2735"/>
                  </a:moveTo>
                  <a:lnTo>
                    <a:pt x="1925" y="2735"/>
                  </a:lnTo>
                  <a:lnTo>
                    <a:pt x="1925" y="2791"/>
                  </a:lnTo>
                  <a:lnTo>
                    <a:pt x="1980" y="2791"/>
                  </a:lnTo>
                  <a:lnTo>
                    <a:pt x="1980" y="2735"/>
                  </a:lnTo>
                  <a:close/>
                  <a:moveTo>
                    <a:pt x="2060" y="2735"/>
                  </a:moveTo>
                  <a:lnTo>
                    <a:pt x="2004" y="2735"/>
                  </a:lnTo>
                  <a:lnTo>
                    <a:pt x="2004" y="2791"/>
                  </a:lnTo>
                  <a:lnTo>
                    <a:pt x="2060" y="2791"/>
                  </a:lnTo>
                  <a:lnTo>
                    <a:pt x="2060" y="2735"/>
                  </a:lnTo>
                  <a:close/>
                  <a:moveTo>
                    <a:pt x="2140" y="2735"/>
                  </a:moveTo>
                  <a:lnTo>
                    <a:pt x="2085" y="2735"/>
                  </a:lnTo>
                  <a:lnTo>
                    <a:pt x="2085" y="2791"/>
                  </a:lnTo>
                  <a:lnTo>
                    <a:pt x="2140" y="2791"/>
                  </a:lnTo>
                  <a:lnTo>
                    <a:pt x="2140" y="2735"/>
                  </a:lnTo>
                  <a:close/>
                  <a:moveTo>
                    <a:pt x="2220" y="2735"/>
                  </a:moveTo>
                  <a:lnTo>
                    <a:pt x="2165" y="2735"/>
                  </a:lnTo>
                  <a:lnTo>
                    <a:pt x="2165" y="2791"/>
                  </a:lnTo>
                  <a:lnTo>
                    <a:pt x="2220" y="2791"/>
                  </a:lnTo>
                  <a:lnTo>
                    <a:pt x="2220" y="2735"/>
                  </a:lnTo>
                  <a:close/>
                  <a:moveTo>
                    <a:pt x="2621" y="2735"/>
                  </a:moveTo>
                  <a:lnTo>
                    <a:pt x="2566" y="2735"/>
                  </a:lnTo>
                  <a:lnTo>
                    <a:pt x="2566" y="2791"/>
                  </a:lnTo>
                  <a:lnTo>
                    <a:pt x="2621" y="2791"/>
                  </a:lnTo>
                  <a:lnTo>
                    <a:pt x="2621" y="2735"/>
                  </a:lnTo>
                  <a:close/>
                  <a:moveTo>
                    <a:pt x="2701" y="2735"/>
                  </a:moveTo>
                  <a:lnTo>
                    <a:pt x="2646" y="2735"/>
                  </a:lnTo>
                  <a:lnTo>
                    <a:pt x="2646" y="2791"/>
                  </a:lnTo>
                  <a:lnTo>
                    <a:pt x="2701" y="2791"/>
                  </a:lnTo>
                  <a:lnTo>
                    <a:pt x="2701" y="2735"/>
                  </a:lnTo>
                  <a:close/>
                  <a:moveTo>
                    <a:pt x="2782" y="2735"/>
                  </a:moveTo>
                  <a:lnTo>
                    <a:pt x="2726" y="2735"/>
                  </a:lnTo>
                  <a:lnTo>
                    <a:pt x="2726" y="2791"/>
                  </a:lnTo>
                  <a:lnTo>
                    <a:pt x="2782" y="2791"/>
                  </a:lnTo>
                  <a:lnTo>
                    <a:pt x="2782" y="2735"/>
                  </a:lnTo>
                  <a:close/>
                  <a:moveTo>
                    <a:pt x="2861" y="2735"/>
                  </a:moveTo>
                  <a:lnTo>
                    <a:pt x="2806" y="2735"/>
                  </a:lnTo>
                  <a:lnTo>
                    <a:pt x="2806" y="2791"/>
                  </a:lnTo>
                  <a:lnTo>
                    <a:pt x="2861" y="2791"/>
                  </a:lnTo>
                  <a:lnTo>
                    <a:pt x="2861" y="2735"/>
                  </a:lnTo>
                  <a:close/>
                  <a:moveTo>
                    <a:pt x="2942" y="2735"/>
                  </a:moveTo>
                  <a:lnTo>
                    <a:pt x="2887" y="2735"/>
                  </a:lnTo>
                  <a:lnTo>
                    <a:pt x="2887" y="2791"/>
                  </a:lnTo>
                  <a:lnTo>
                    <a:pt x="2942" y="2791"/>
                  </a:lnTo>
                  <a:lnTo>
                    <a:pt x="2942" y="2735"/>
                  </a:lnTo>
                  <a:close/>
                  <a:moveTo>
                    <a:pt x="3022" y="2735"/>
                  </a:moveTo>
                  <a:lnTo>
                    <a:pt x="2966" y="2735"/>
                  </a:lnTo>
                  <a:lnTo>
                    <a:pt x="2966" y="2791"/>
                  </a:lnTo>
                  <a:lnTo>
                    <a:pt x="3022" y="2791"/>
                  </a:lnTo>
                  <a:lnTo>
                    <a:pt x="3022" y="2735"/>
                  </a:lnTo>
                  <a:close/>
                  <a:moveTo>
                    <a:pt x="3182" y="2735"/>
                  </a:moveTo>
                  <a:lnTo>
                    <a:pt x="3127" y="2735"/>
                  </a:lnTo>
                  <a:lnTo>
                    <a:pt x="3127" y="2791"/>
                  </a:lnTo>
                  <a:lnTo>
                    <a:pt x="3182" y="2791"/>
                  </a:lnTo>
                  <a:lnTo>
                    <a:pt x="3182" y="2735"/>
                  </a:lnTo>
                  <a:close/>
                  <a:moveTo>
                    <a:pt x="4625" y="2735"/>
                  </a:moveTo>
                  <a:lnTo>
                    <a:pt x="4569" y="2735"/>
                  </a:lnTo>
                  <a:lnTo>
                    <a:pt x="4569" y="2791"/>
                  </a:lnTo>
                  <a:lnTo>
                    <a:pt x="4625" y="2791"/>
                  </a:lnTo>
                  <a:lnTo>
                    <a:pt x="4625" y="2735"/>
                  </a:lnTo>
                  <a:close/>
                  <a:moveTo>
                    <a:pt x="4705" y="2735"/>
                  </a:moveTo>
                  <a:lnTo>
                    <a:pt x="4650" y="2735"/>
                  </a:lnTo>
                  <a:lnTo>
                    <a:pt x="4650" y="2791"/>
                  </a:lnTo>
                  <a:lnTo>
                    <a:pt x="4705" y="2791"/>
                  </a:lnTo>
                  <a:lnTo>
                    <a:pt x="4705" y="2735"/>
                  </a:lnTo>
                  <a:close/>
                  <a:moveTo>
                    <a:pt x="4785" y="2735"/>
                  </a:moveTo>
                  <a:lnTo>
                    <a:pt x="4730" y="2735"/>
                  </a:lnTo>
                  <a:lnTo>
                    <a:pt x="4730" y="2791"/>
                  </a:lnTo>
                  <a:lnTo>
                    <a:pt x="4785" y="2791"/>
                  </a:lnTo>
                  <a:lnTo>
                    <a:pt x="4785" y="2735"/>
                  </a:lnTo>
                  <a:close/>
                  <a:moveTo>
                    <a:pt x="4866" y="2735"/>
                  </a:moveTo>
                  <a:lnTo>
                    <a:pt x="4810" y="2735"/>
                  </a:lnTo>
                  <a:lnTo>
                    <a:pt x="4810" y="2791"/>
                  </a:lnTo>
                  <a:lnTo>
                    <a:pt x="4866" y="2791"/>
                  </a:lnTo>
                  <a:lnTo>
                    <a:pt x="4866" y="2735"/>
                  </a:lnTo>
                  <a:close/>
                  <a:moveTo>
                    <a:pt x="4945" y="2735"/>
                  </a:moveTo>
                  <a:lnTo>
                    <a:pt x="4890" y="2735"/>
                  </a:lnTo>
                  <a:lnTo>
                    <a:pt x="4890" y="2791"/>
                  </a:lnTo>
                  <a:lnTo>
                    <a:pt x="4945" y="2791"/>
                  </a:lnTo>
                  <a:lnTo>
                    <a:pt x="4945" y="2735"/>
                  </a:lnTo>
                  <a:close/>
                  <a:moveTo>
                    <a:pt x="5026" y="2735"/>
                  </a:moveTo>
                  <a:lnTo>
                    <a:pt x="4971" y="2735"/>
                  </a:lnTo>
                  <a:lnTo>
                    <a:pt x="4971" y="2791"/>
                  </a:lnTo>
                  <a:lnTo>
                    <a:pt x="5026" y="2791"/>
                  </a:lnTo>
                  <a:lnTo>
                    <a:pt x="5026" y="2735"/>
                  </a:lnTo>
                  <a:close/>
                  <a:moveTo>
                    <a:pt x="5106" y="2735"/>
                  </a:moveTo>
                  <a:lnTo>
                    <a:pt x="5050" y="2735"/>
                  </a:lnTo>
                  <a:lnTo>
                    <a:pt x="5050" y="2791"/>
                  </a:lnTo>
                  <a:lnTo>
                    <a:pt x="5106" y="2791"/>
                  </a:lnTo>
                  <a:lnTo>
                    <a:pt x="5106" y="2735"/>
                  </a:lnTo>
                  <a:close/>
                  <a:moveTo>
                    <a:pt x="5186" y="2735"/>
                  </a:moveTo>
                  <a:lnTo>
                    <a:pt x="5131" y="2735"/>
                  </a:lnTo>
                  <a:lnTo>
                    <a:pt x="5131" y="2791"/>
                  </a:lnTo>
                  <a:lnTo>
                    <a:pt x="5186" y="2791"/>
                  </a:lnTo>
                  <a:lnTo>
                    <a:pt x="5186" y="2735"/>
                  </a:lnTo>
                  <a:close/>
                  <a:moveTo>
                    <a:pt x="55" y="2646"/>
                  </a:moveTo>
                  <a:lnTo>
                    <a:pt x="0" y="2646"/>
                  </a:lnTo>
                  <a:lnTo>
                    <a:pt x="0" y="2703"/>
                  </a:lnTo>
                  <a:lnTo>
                    <a:pt x="55" y="2703"/>
                  </a:lnTo>
                  <a:lnTo>
                    <a:pt x="55" y="2646"/>
                  </a:lnTo>
                  <a:close/>
                  <a:moveTo>
                    <a:pt x="136" y="2646"/>
                  </a:moveTo>
                  <a:lnTo>
                    <a:pt x="80" y="2646"/>
                  </a:lnTo>
                  <a:lnTo>
                    <a:pt x="80" y="2703"/>
                  </a:lnTo>
                  <a:lnTo>
                    <a:pt x="136" y="2703"/>
                  </a:lnTo>
                  <a:lnTo>
                    <a:pt x="136" y="2646"/>
                  </a:lnTo>
                  <a:close/>
                  <a:moveTo>
                    <a:pt x="216" y="2646"/>
                  </a:moveTo>
                  <a:lnTo>
                    <a:pt x="160" y="2646"/>
                  </a:lnTo>
                  <a:lnTo>
                    <a:pt x="160" y="2703"/>
                  </a:lnTo>
                  <a:lnTo>
                    <a:pt x="216" y="2703"/>
                  </a:lnTo>
                  <a:lnTo>
                    <a:pt x="216" y="2646"/>
                  </a:lnTo>
                  <a:close/>
                  <a:moveTo>
                    <a:pt x="457" y="2646"/>
                  </a:moveTo>
                  <a:lnTo>
                    <a:pt x="401" y="2646"/>
                  </a:lnTo>
                  <a:lnTo>
                    <a:pt x="401" y="2703"/>
                  </a:lnTo>
                  <a:lnTo>
                    <a:pt x="457" y="2703"/>
                  </a:lnTo>
                  <a:lnTo>
                    <a:pt x="457" y="2646"/>
                  </a:lnTo>
                  <a:close/>
                  <a:moveTo>
                    <a:pt x="536" y="2646"/>
                  </a:moveTo>
                  <a:lnTo>
                    <a:pt x="481" y="2646"/>
                  </a:lnTo>
                  <a:lnTo>
                    <a:pt x="481" y="2703"/>
                  </a:lnTo>
                  <a:lnTo>
                    <a:pt x="536" y="2703"/>
                  </a:lnTo>
                  <a:lnTo>
                    <a:pt x="536" y="2646"/>
                  </a:lnTo>
                  <a:close/>
                  <a:moveTo>
                    <a:pt x="617" y="2646"/>
                  </a:moveTo>
                  <a:lnTo>
                    <a:pt x="561" y="2646"/>
                  </a:lnTo>
                  <a:lnTo>
                    <a:pt x="561" y="2703"/>
                  </a:lnTo>
                  <a:lnTo>
                    <a:pt x="617" y="2703"/>
                  </a:lnTo>
                  <a:lnTo>
                    <a:pt x="617" y="2646"/>
                  </a:lnTo>
                  <a:close/>
                  <a:moveTo>
                    <a:pt x="1899" y="2646"/>
                  </a:moveTo>
                  <a:lnTo>
                    <a:pt x="1844" y="2646"/>
                  </a:lnTo>
                  <a:lnTo>
                    <a:pt x="1844" y="2703"/>
                  </a:lnTo>
                  <a:lnTo>
                    <a:pt x="1899" y="2703"/>
                  </a:lnTo>
                  <a:lnTo>
                    <a:pt x="1899" y="2646"/>
                  </a:lnTo>
                  <a:close/>
                  <a:moveTo>
                    <a:pt x="1980" y="2646"/>
                  </a:moveTo>
                  <a:lnTo>
                    <a:pt x="1925" y="2646"/>
                  </a:lnTo>
                  <a:lnTo>
                    <a:pt x="1925" y="2703"/>
                  </a:lnTo>
                  <a:lnTo>
                    <a:pt x="1980" y="2703"/>
                  </a:lnTo>
                  <a:lnTo>
                    <a:pt x="1980" y="2646"/>
                  </a:lnTo>
                  <a:close/>
                  <a:moveTo>
                    <a:pt x="2060" y="2646"/>
                  </a:moveTo>
                  <a:lnTo>
                    <a:pt x="2004" y="2646"/>
                  </a:lnTo>
                  <a:lnTo>
                    <a:pt x="2004" y="2703"/>
                  </a:lnTo>
                  <a:lnTo>
                    <a:pt x="2060" y="2703"/>
                  </a:lnTo>
                  <a:lnTo>
                    <a:pt x="2060" y="2646"/>
                  </a:lnTo>
                  <a:close/>
                  <a:moveTo>
                    <a:pt x="2301" y="2646"/>
                  </a:moveTo>
                  <a:lnTo>
                    <a:pt x="2245" y="2646"/>
                  </a:lnTo>
                  <a:lnTo>
                    <a:pt x="2245" y="2703"/>
                  </a:lnTo>
                  <a:lnTo>
                    <a:pt x="2301" y="2703"/>
                  </a:lnTo>
                  <a:lnTo>
                    <a:pt x="2301" y="2646"/>
                  </a:lnTo>
                  <a:close/>
                  <a:moveTo>
                    <a:pt x="2541" y="2646"/>
                  </a:moveTo>
                  <a:lnTo>
                    <a:pt x="2485" y="2646"/>
                  </a:lnTo>
                  <a:lnTo>
                    <a:pt x="2485" y="2703"/>
                  </a:lnTo>
                  <a:lnTo>
                    <a:pt x="2541" y="2703"/>
                  </a:lnTo>
                  <a:lnTo>
                    <a:pt x="2541" y="2646"/>
                  </a:lnTo>
                  <a:close/>
                  <a:moveTo>
                    <a:pt x="2621" y="2646"/>
                  </a:moveTo>
                  <a:lnTo>
                    <a:pt x="2566" y="2646"/>
                  </a:lnTo>
                  <a:lnTo>
                    <a:pt x="2566" y="2703"/>
                  </a:lnTo>
                  <a:lnTo>
                    <a:pt x="2621" y="2703"/>
                  </a:lnTo>
                  <a:lnTo>
                    <a:pt x="2621" y="2646"/>
                  </a:lnTo>
                  <a:close/>
                  <a:moveTo>
                    <a:pt x="2861" y="2646"/>
                  </a:moveTo>
                  <a:lnTo>
                    <a:pt x="2806" y="2646"/>
                  </a:lnTo>
                  <a:lnTo>
                    <a:pt x="2806" y="2703"/>
                  </a:lnTo>
                  <a:lnTo>
                    <a:pt x="2861" y="2703"/>
                  </a:lnTo>
                  <a:lnTo>
                    <a:pt x="2861" y="2646"/>
                  </a:lnTo>
                  <a:close/>
                  <a:moveTo>
                    <a:pt x="4465" y="2646"/>
                  </a:moveTo>
                  <a:lnTo>
                    <a:pt x="4409" y="2646"/>
                  </a:lnTo>
                  <a:lnTo>
                    <a:pt x="4409" y="2703"/>
                  </a:lnTo>
                  <a:lnTo>
                    <a:pt x="4465" y="2703"/>
                  </a:lnTo>
                  <a:lnTo>
                    <a:pt x="4465" y="2646"/>
                  </a:lnTo>
                  <a:close/>
                  <a:moveTo>
                    <a:pt x="4705" y="2646"/>
                  </a:moveTo>
                  <a:lnTo>
                    <a:pt x="4650" y="2646"/>
                  </a:lnTo>
                  <a:lnTo>
                    <a:pt x="4650" y="2703"/>
                  </a:lnTo>
                  <a:lnTo>
                    <a:pt x="4705" y="2703"/>
                  </a:lnTo>
                  <a:lnTo>
                    <a:pt x="4705" y="2646"/>
                  </a:lnTo>
                  <a:close/>
                  <a:moveTo>
                    <a:pt x="4785" y="2646"/>
                  </a:moveTo>
                  <a:lnTo>
                    <a:pt x="4730" y="2646"/>
                  </a:lnTo>
                  <a:lnTo>
                    <a:pt x="4730" y="2703"/>
                  </a:lnTo>
                  <a:lnTo>
                    <a:pt x="4785" y="2703"/>
                  </a:lnTo>
                  <a:lnTo>
                    <a:pt x="4785" y="2646"/>
                  </a:lnTo>
                  <a:close/>
                  <a:moveTo>
                    <a:pt x="4866" y="2646"/>
                  </a:moveTo>
                  <a:lnTo>
                    <a:pt x="4810" y="2646"/>
                  </a:lnTo>
                  <a:lnTo>
                    <a:pt x="4810" y="2703"/>
                  </a:lnTo>
                  <a:lnTo>
                    <a:pt x="4866" y="2703"/>
                  </a:lnTo>
                  <a:lnTo>
                    <a:pt x="4866" y="2646"/>
                  </a:lnTo>
                  <a:close/>
                  <a:moveTo>
                    <a:pt x="4945" y="2646"/>
                  </a:moveTo>
                  <a:lnTo>
                    <a:pt x="4890" y="2646"/>
                  </a:lnTo>
                  <a:lnTo>
                    <a:pt x="4890" y="2703"/>
                  </a:lnTo>
                  <a:lnTo>
                    <a:pt x="4945" y="2703"/>
                  </a:lnTo>
                  <a:lnTo>
                    <a:pt x="4945" y="2646"/>
                  </a:lnTo>
                  <a:close/>
                  <a:moveTo>
                    <a:pt x="5026" y="2646"/>
                  </a:moveTo>
                  <a:lnTo>
                    <a:pt x="4971" y="2646"/>
                  </a:lnTo>
                  <a:lnTo>
                    <a:pt x="4971" y="2703"/>
                  </a:lnTo>
                  <a:lnTo>
                    <a:pt x="5026" y="2703"/>
                  </a:lnTo>
                  <a:lnTo>
                    <a:pt x="5026" y="2646"/>
                  </a:lnTo>
                  <a:close/>
                  <a:moveTo>
                    <a:pt x="5106" y="2646"/>
                  </a:moveTo>
                  <a:lnTo>
                    <a:pt x="5050" y="2646"/>
                  </a:lnTo>
                  <a:lnTo>
                    <a:pt x="5050" y="2703"/>
                  </a:lnTo>
                  <a:lnTo>
                    <a:pt x="5106" y="2703"/>
                  </a:lnTo>
                  <a:lnTo>
                    <a:pt x="5106" y="2646"/>
                  </a:lnTo>
                  <a:close/>
                  <a:moveTo>
                    <a:pt x="5186" y="2646"/>
                  </a:moveTo>
                  <a:lnTo>
                    <a:pt x="5131" y="2646"/>
                  </a:lnTo>
                  <a:lnTo>
                    <a:pt x="5131" y="2703"/>
                  </a:lnTo>
                  <a:lnTo>
                    <a:pt x="5186" y="2703"/>
                  </a:lnTo>
                  <a:lnTo>
                    <a:pt x="5186" y="2646"/>
                  </a:lnTo>
                  <a:close/>
                  <a:moveTo>
                    <a:pt x="55" y="2558"/>
                  </a:moveTo>
                  <a:lnTo>
                    <a:pt x="0" y="2558"/>
                  </a:lnTo>
                  <a:lnTo>
                    <a:pt x="0" y="2614"/>
                  </a:lnTo>
                  <a:lnTo>
                    <a:pt x="55" y="2614"/>
                  </a:lnTo>
                  <a:lnTo>
                    <a:pt x="55" y="2558"/>
                  </a:lnTo>
                  <a:close/>
                  <a:moveTo>
                    <a:pt x="136" y="2558"/>
                  </a:moveTo>
                  <a:lnTo>
                    <a:pt x="80" y="2558"/>
                  </a:lnTo>
                  <a:lnTo>
                    <a:pt x="80" y="2614"/>
                  </a:lnTo>
                  <a:lnTo>
                    <a:pt x="136" y="2614"/>
                  </a:lnTo>
                  <a:lnTo>
                    <a:pt x="136" y="2558"/>
                  </a:lnTo>
                  <a:close/>
                  <a:moveTo>
                    <a:pt x="216" y="2558"/>
                  </a:moveTo>
                  <a:lnTo>
                    <a:pt x="160" y="2558"/>
                  </a:lnTo>
                  <a:lnTo>
                    <a:pt x="160" y="2614"/>
                  </a:lnTo>
                  <a:lnTo>
                    <a:pt x="216" y="2614"/>
                  </a:lnTo>
                  <a:lnTo>
                    <a:pt x="216" y="2558"/>
                  </a:lnTo>
                  <a:close/>
                  <a:moveTo>
                    <a:pt x="296" y="2558"/>
                  </a:moveTo>
                  <a:lnTo>
                    <a:pt x="241" y="2558"/>
                  </a:lnTo>
                  <a:lnTo>
                    <a:pt x="241" y="2614"/>
                  </a:lnTo>
                  <a:lnTo>
                    <a:pt x="296" y="2614"/>
                  </a:lnTo>
                  <a:lnTo>
                    <a:pt x="296" y="2558"/>
                  </a:lnTo>
                  <a:close/>
                  <a:moveTo>
                    <a:pt x="457" y="2558"/>
                  </a:moveTo>
                  <a:lnTo>
                    <a:pt x="401" y="2558"/>
                  </a:lnTo>
                  <a:lnTo>
                    <a:pt x="401" y="2614"/>
                  </a:lnTo>
                  <a:lnTo>
                    <a:pt x="457" y="2614"/>
                  </a:lnTo>
                  <a:lnTo>
                    <a:pt x="457" y="2558"/>
                  </a:lnTo>
                  <a:close/>
                  <a:moveTo>
                    <a:pt x="1579" y="2558"/>
                  </a:moveTo>
                  <a:lnTo>
                    <a:pt x="1523" y="2558"/>
                  </a:lnTo>
                  <a:lnTo>
                    <a:pt x="1523" y="2614"/>
                  </a:lnTo>
                  <a:lnTo>
                    <a:pt x="1579" y="2614"/>
                  </a:lnTo>
                  <a:lnTo>
                    <a:pt x="1579" y="2558"/>
                  </a:lnTo>
                  <a:close/>
                  <a:moveTo>
                    <a:pt x="1659" y="2558"/>
                  </a:moveTo>
                  <a:lnTo>
                    <a:pt x="1604" y="2558"/>
                  </a:lnTo>
                  <a:lnTo>
                    <a:pt x="1604" y="2614"/>
                  </a:lnTo>
                  <a:lnTo>
                    <a:pt x="1659" y="2614"/>
                  </a:lnTo>
                  <a:lnTo>
                    <a:pt x="1659" y="2558"/>
                  </a:lnTo>
                  <a:close/>
                  <a:moveTo>
                    <a:pt x="1739" y="2558"/>
                  </a:moveTo>
                  <a:lnTo>
                    <a:pt x="1684" y="2558"/>
                  </a:lnTo>
                  <a:lnTo>
                    <a:pt x="1684" y="2614"/>
                  </a:lnTo>
                  <a:lnTo>
                    <a:pt x="1739" y="2614"/>
                  </a:lnTo>
                  <a:lnTo>
                    <a:pt x="1739" y="2558"/>
                  </a:lnTo>
                  <a:close/>
                  <a:moveTo>
                    <a:pt x="1820" y="2558"/>
                  </a:moveTo>
                  <a:lnTo>
                    <a:pt x="1764" y="2558"/>
                  </a:lnTo>
                  <a:lnTo>
                    <a:pt x="1764" y="2614"/>
                  </a:lnTo>
                  <a:lnTo>
                    <a:pt x="1820" y="2614"/>
                  </a:lnTo>
                  <a:lnTo>
                    <a:pt x="1820" y="2558"/>
                  </a:lnTo>
                  <a:close/>
                  <a:moveTo>
                    <a:pt x="1899" y="2558"/>
                  </a:moveTo>
                  <a:lnTo>
                    <a:pt x="1844" y="2558"/>
                  </a:lnTo>
                  <a:lnTo>
                    <a:pt x="1844" y="2614"/>
                  </a:lnTo>
                  <a:lnTo>
                    <a:pt x="1899" y="2614"/>
                  </a:lnTo>
                  <a:lnTo>
                    <a:pt x="1899" y="2558"/>
                  </a:lnTo>
                  <a:close/>
                  <a:moveTo>
                    <a:pt x="1980" y="2558"/>
                  </a:moveTo>
                  <a:lnTo>
                    <a:pt x="1925" y="2558"/>
                  </a:lnTo>
                  <a:lnTo>
                    <a:pt x="1925" y="2614"/>
                  </a:lnTo>
                  <a:lnTo>
                    <a:pt x="1980" y="2614"/>
                  </a:lnTo>
                  <a:lnTo>
                    <a:pt x="1980" y="2558"/>
                  </a:lnTo>
                  <a:close/>
                  <a:moveTo>
                    <a:pt x="2140" y="2558"/>
                  </a:moveTo>
                  <a:lnTo>
                    <a:pt x="2085" y="2558"/>
                  </a:lnTo>
                  <a:lnTo>
                    <a:pt x="2085" y="2614"/>
                  </a:lnTo>
                  <a:lnTo>
                    <a:pt x="2140" y="2614"/>
                  </a:lnTo>
                  <a:lnTo>
                    <a:pt x="2140" y="2558"/>
                  </a:lnTo>
                  <a:close/>
                  <a:moveTo>
                    <a:pt x="2220" y="2558"/>
                  </a:moveTo>
                  <a:lnTo>
                    <a:pt x="2165" y="2558"/>
                  </a:lnTo>
                  <a:lnTo>
                    <a:pt x="2165" y="2614"/>
                  </a:lnTo>
                  <a:lnTo>
                    <a:pt x="2220" y="2614"/>
                  </a:lnTo>
                  <a:lnTo>
                    <a:pt x="2220" y="2558"/>
                  </a:lnTo>
                  <a:close/>
                  <a:moveTo>
                    <a:pt x="2301" y="2558"/>
                  </a:moveTo>
                  <a:lnTo>
                    <a:pt x="2245" y="2558"/>
                  </a:lnTo>
                  <a:lnTo>
                    <a:pt x="2245" y="2614"/>
                  </a:lnTo>
                  <a:lnTo>
                    <a:pt x="2301" y="2614"/>
                  </a:lnTo>
                  <a:lnTo>
                    <a:pt x="2301" y="2558"/>
                  </a:lnTo>
                  <a:close/>
                  <a:moveTo>
                    <a:pt x="2380" y="2558"/>
                  </a:moveTo>
                  <a:lnTo>
                    <a:pt x="2325" y="2558"/>
                  </a:lnTo>
                  <a:lnTo>
                    <a:pt x="2325" y="2614"/>
                  </a:lnTo>
                  <a:lnTo>
                    <a:pt x="2380" y="2614"/>
                  </a:lnTo>
                  <a:lnTo>
                    <a:pt x="2380" y="2558"/>
                  </a:lnTo>
                  <a:close/>
                  <a:moveTo>
                    <a:pt x="2461" y="2558"/>
                  </a:moveTo>
                  <a:lnTo>
                    <a:pt x="2406" y="2558"/>
                  </a:lnTo>
                  <a:lnTo>
                    <a:pt x="2406" y="2614"/>
                  </a:lnTo>
                  <a:lnTo>
                    <a:pt x="2461" y="2614"/>
                  </a:lnTo>
                  <a:lnTo>
                    <a:pt x="2461" y="2558"/>
                  </a:lnTo>
                  <a:close/>
                  <a:moveTo>
                    <a:pt x="4625" y="2558"/>
                  </a:moveTo>
                  <a:lnTo>
                    <a:pt x="4569" y="2558"/>
                  </a:lnTo>
                  <a:lnTo>
                    <a:pt x="4569" y="2614"/>
                  </a:lnTo>
                  <a:lnTo>
                    <a:pt x="4625" y="2614"/>
                  </a:lnTo>
                  <a:lnTo>
                    <a:pt x="4625" y="2558"/>
                  </a:lnTo>
                  <a:close/>
                  <a:moveTo>
                    <a:pt x="4705" y="2558"/>
                  </a:moveTo>
                  <a:lnTo>
                    <a:pt x="4650" y="2558"/>
                  </a:lnTo>
                  <a:lnTo>
                    <a:pt x="4650" y="2614"/>
                  </a:lnTo>
                  <a:lnTo>
                    <a:pt x="4705" y="2614"/>
                  </a:lnTo>
                  <a:lnTo>
                    <a:pt x="4705" y="2558"/>
                  </a:lnTo>
                  <a:close/>
                  <a:moveTo>
                    <a:pt x="4785" y="2558"/>
                  </a:moveTo>
                  <a:lnTo>
                    <a:pt x="4730" y="2558"/>
                  </a:lnTo>
                  <a:lnTo>
                    <a:pt x="4730" y="2614"/>
                  </a:lnTo>
                  <a:lnTo>
                    <a:pt x="4785" y="2614"/>
                  </a:lnTo>
                  <a:lnTo>
                    <a:pt x="4785" y="2558"/>
                  </a:lnTo>
                  <a:close/>
                  <a:moveTo>
                    <a:pt x="4866" y="2558"/>
                  </a:moveTo>
                  <a:lnTo>
                    <a:pt x="4810" y="2558"/>
                  </a:lnTo>
                  <a:lnTo>
                    <a:pt x="4810" y="2614"/>
                  </a:lnTo>
                  <a:lnTo>
                    <a:pt x="4866" y="2614"/>
                  </a:lnTo>
                  <a:lnTo>
                    <a:pt x="4866" y="2558"/>
                  </a:lnTo>
                  <a:close/>
                  <a:moveTo>
                    <a:pt x="4945" y="2558"/>
                  </a:moveTo>
                  <a:lnTo>
                    <a:pt x="4890" y="2558"/>
                  </a:lnTo>
                  <a:lnTo>
                    <a:pt x="4890" y="2614"/>
                  </a:lnTo>
                  <a:lnTo>
                    <a:pt x="4945" y="2614"/>
                  </a:lnTo>
                  <a:lnTo>
                    <a:pt x="4945" y="2558"/>
                  </a:lnTo>
                  <a:close/>
                  <a:moveTo>
                    <a:pt x="5026" y="2558"/>
                  </a:moveTo>
                  <a:lnTo>
                    <a:pt x="4971" y="2558"/>
                  </a:lnTo>
                  <a:lnTo>
                    <a:pt x="4971" y="2614"/>
                  </a:lnTo>
                  <a:lnTo>
                    <a:pt x="5026" y="2614"/>
                  </a:lnTo>
                  <a:lnTo>
                    <a:pt x="5026" y="2558"/>
                  </a:lnTo>
                  <a:close/>
                  <a:moveTo>
                    <a:pt x="55" y="2469"/>
                  </a:moveTo>
                  <a:lnTo>
                    <a:pt x="0" y="2469"/>
                  </a:lnTo>
                  <a:lnTo>
                    <a:pt x="0" y="2526"/>
                  </a:lnTo>
                  <a:lnTo>
                    <a:pt x="55" y="2526"/>
                  </a:lnTo>
                  <a:lnTo>
                    <a:pt x="55" y="2469"/>
                  </a:lnTo>
                  <a:close/>
                  <a:moveTo>
                    <a:pt x="136" y="2469"/>
                  </a:moveTo>
                  <a:lnTo>
                    <a:pt x="80" y="2469"/>
                  </a:lnTo>
                  <a:lnTo>
                    <a:pt x="80" y="2526"/>
                  </a:lnTo>
                  <a:lnTo>
                    <a:pt x="136" y="2526"/>
                  </a:lnTo>
                  <a:lnTo>
                    <a:pt x="136" y="2469"/>
                  </a:lnTo>
                  <a:close/>
                  <a:moveTo>
                    <a:pt x="216" y="2469"/>
                  </a:moveTo>
                  <a:lnTo>
                    <a:pt x="160" y="2469"/>
                  </a:lnTo>
                  <a:lnTo>
                    <a:pt x="160" y="2526"/>
                  </a:lnTo>
                  <a:lnTo>
                    <a:pt x="216" y="2526"/>
                  </a:lnTo>
                  <a:lnTo>
                    <a:pt x="216" y="2469"/>
                  </a:lnTo>
                  <a:close/>
                  <a:moveTo>
                    <a:pt x="296" y="2469"/>
                  </a:moveTo>
                  <a:lnTo>
                    <a:pt x="241" y="2469"/>
                  </a:lnTo>
                  <a:lnTo>
                    <a:pt x="241" y="2526"/>
                  </a:lnTo>
                  <a:lnTo>
                    <a:pt x="296" y="2526"/>
                  </a:lnTo>
                  <a:lnTo>
                    <a:pt x="296" y="2469"/>
                  </a:lnTo>
                  <a:close/>
                  <a:moveTo>
                    <a:pt x="376" y="2469"/>
                  </a:moveTo>
                  <a:lnTo>
                    <a:pt x="320" y="2469"/>
                  </a:lnTo>
                  <a:lnTo>
                    <a:pt x="320" y="2526"/>
                  </a:lnTo>
                  <a:lnTo>
                    <a:pt x="376" y="2526"/>
                  </a:lnTo>
                  <a:lnTo>
                    <a:pt x="376" y="2469"/>
                  </a:lnTo>
                  <a:close/>
                  <a:moveTo>
                    <a:pt x="457" y="2469"/>
                  </a:moveTo>
                  <a:lnTo>
                    <a:pt x="401" y="2469"/>
                  </a:lnTo>
                  <a:lnTo>
                    <a:pt x="401" y="2526"/>
                  </a:lnTo>
                  <a:lnTo>
                    <a:pt x="457" y="2526"/>
                  </a:lnTo>
                  <a:lnTo>
                    <a:pt x="457" y="2469"/>
                  </a:lnTo>
                  <a:close/>
                  <a:moveTo>
                    <a:pt x="536" y="2469"/>
                  </a:moveTo>
                  <a:lnTo>
                    <a:pt x="481" y="2469"/>
                  </a:lnTo>
                  <a:lnTo>
                    <a:pt x="481" y="2526"/>
                  </a:lnTo>
                  <a:lnTo>
                    <a:pt x="536" y="2526"/>
                  </a:lnTo>
                  <a:lnTo>
                    <a:pt x="536" y="2469"/>
                  </a:lnTo>
                  <a:close/>
                  <a:moveTo>
                    <a:pt x="1499" y="2469"/>
                  </a:moveTo>
                  <a:lnTo>
                    <a:pt x="1443" y="2469"/>
                  </a:lnTo>
                  <a:lnTo>
                    <a:pt x="1443" y="2526"/>
                  </a:lnTo>
                  <a:lnTo>
                    <a:pt x="1499" y="2526"/>
                  </a:lnTo>
                  <a:lnTo>
                    <a:pt x="1499" y="2469"/>
                  </a:lnTo>
                  <a:close/>
                  <a:moveTo>
                    <a:pt x="1579" y="2469"/>
                  </a:moveTo>
                  <a:lnTo>
                    <a:pt x="1523" y="2469"/>
                  </a:lnTo>
                  <a:lnTo>
                    <a:pt x="1523" y="2526"/>
                  </a:lnTo>
                  <a:lnTo>
                    <a:pt x="1579" y="2526"/>
                  </a:lnTo>
                  <a:lnTo>
                    <a:pt x="1579" y="2469"/>
                  </a:lnTo>
                  <a:close/>
                  <a:moveTo>
                    <a:pt x="1659" y="2469"/>
                  </a:moveTo>
                  <a:lnTo>
                    <a:pt x="1604" y="2469"/>
                  </a:lnTo>
                  <a:lnTo>
                    <a:pt x="1604" y="2526"/>
                  </a:lnTo>
                  <a:lnTo>
                    <a:pt x="1659" y="2526"/>
                  </a:lnTo>
                  <a:lnTo>
                    <a:pt x="1659" y="2469"/>
                  </a:lnTo>
                  <a:close/>
                  <a:moveTo>
                    <a:pt x="1739" y="2469"/>
                  </a:moveTo>
                  <a:lnTo>
                    <a:pt x="1684" y="2469"/>
                  </a:lnTo>
                  <a:lnTo>
                    <a:pt x="1684" y="2526"/>
                  </a:lnTo>
                  <a:lnTo>
                    <a:pt x="1739" y="2526"/>
                  </a:lnTo>
                  <a:lnTo>
                    <a:pt x="1739" y="2469"/>
                  </a:lnTo>
                  <a:close/>
                  <a:moveTo>
                    <a:pt x="1820" y="2469"/>
                  </a:moveTo>
                  <a:lnTo>
                    <a:pt x="1764" y="2469"/>
                  </a:lnTo>
                  <a:lnTo>
                    <a:pt x="1764" y="2526"/>
                  </a:lnTo>
                  <a:lnTo>
                    <a:pt x="1820" y="2526"/>
                  </a:lnTo>
                  <a:lnTo>
                    <a:pt x="1820" y="2469"/>
                  </a:lnTo>
                  <a:close/>
                  <a:moveTo>
                    <a:pt x="1899" y="2469"/>
                  </a:moveTo>
                  <a:lnTo>
                    <a:pt x="1844" y="2469"/>
                  </a:lnTo>
                  <a:lnTo>
                    <a:pt x="1844" y="2526"/>
                  </a:lnTo>
                  <a:lnTo>
                    <a:pt x="1899" y="2526"/>
                  </a:lnTo>
                  <a:lnTo>
                    <a:pt x="1899" y="2469"/>
                  </a:lnTo>
                  <a:close/>
                  <a:moveTo>
                    <a:pt x="1980" y="2469"/>
                  </a:moveTo>
                  <a:lnTo>
                    <a:pt x="1925" y="2469"/>
                  </a:lnTo>
                  <a:lnTo>
                    <a:pt x="1925" y="2526"/>
                  </a:lnTo>
                  <a:lnTo>
                    <a:pt x="1980" y="2526"/>
                  </a:lnTo>
                  <a:lnTo>
                    <a:pt x="1980" y="2469"/>
                  </a:lnTo>
                  <a:close/>
                  <a:moveTo>
                    <a:pt x="2060" y="2469"/>
                  </a:moveTo>
                  <a:lnTo>
                    <a:pt x="2004" y="2469"/>
                  </a:lnTo>
                  <a:lnTo>
                    <a:pt x="2004" y="2526"/>
                  </a:lnTo>
                  <a:lnTo>
                    <a:pt x="2060" y="2526"/>
                  </a:lnTo>
                  <a:lnTo>
                    <a:pt x="2060" y="2469"/>
                  </a:lnTo>
                  <a:close/>
                  <a:moveTo>
                    <a:pt x="2140" y="2469"/>
                  </a:moveTo>
                  <a:lnTo>
                    <a:pt x="2085" y="2469"/>
                  </a:lnTo>
                  <a:lnTo>
                    <a:pt x="2085" y="2526"/>
                  </a:lnTo>
                  <a:lnTo>
                    <a:pt x="2140" y="2526"/>
                  </a:lnTo>
                  <a:lnTo>
                    <a:pt x="2140" y="2469"/>
                  </a:lnTo>
                  <a:close/>
                  <a:moveTo>
                    <a:pt x="4545" y="2469"/>
                  </a:moveTo>
                  <a:lnTo>
                    <a:pt x="4490" y="2469"/>
                  </a:lnTo>
                  <a:lnTo>
                    <a:pt x="4490" y="2526"/>
                  </a:lnTo>
                  <a:lnTo>
                    <a:pt x="4545" y="2526"/>
                  </a:lnTo>
                  <a:lnTo>
                    <a:pt x="4545" y="2469"/>
                  </a:lnTo>
                  <a:close/>
                  <a:moveTo>
                    <a:pt x="4625" y="2469"/>
                  </a:moveTo>
                  <a:lnTo>
                    <a:pt x="4569" y="2469"/>
                  </a:lnTo>
                  <a:lnTo>
                    <a:pt x="4569" y="2526"/>
                  </a:lnTo>
                  <a:lnTo>
                    <a:pt x="4625" y="2526"/>
                  </a:lnTo>
                  <a:lnTo>
                    <a:pt x="4625" y="2469"/>
                  </a:lnTo>
                  <a:close/>
                  <a:moveTo>
                    <a:pt x="5026" y="2469"/>
                  </a:moveTo>
                  <a:lnTo>
                    <a:pt x="4971" y="2469"/>
                  </a:lnTo>
                  <a:lnTo>
                    <a:pt x="4971" y="2526"/>
                  </a:lnTo>
                  <a:lnTo>
                    <a:pt x="5026" y="2526"/>
                  </a:lnTo>
                  <a:lnTo>
                    <a:pt x="5026" y="2469"/>
                  </a:lnTo>
                  <a:close/>
                  <a:moveTo>
                    <a:pt x="55" y="2381"/>
                  </a:moveTo>
                  <a:lnTo>
                    <a:pt x="0" y="2381"/>
                  </a:lnTo>
                  <a:lnTo>
                    <a:pt x="0" y="2437"/>
                  </a:lnTo>
                  <a:lnTo>
                    <a:pt x="55" y="2437"/>
                  </a:lnTo>
                  <a:lnTo>
                    <a:pt x="55" y="2381"/>
                  </a:lnTo>
                  <a:close/>
                  <a:moveTo>
                    <a:pt x="136" y="2381"/>
                  </a:moveTo>
                  <a:lnTo>
                    <a:pt x="80" y="2381"/>
                  </a:lnTo>
                  <a:lnTo>
                    <a:pt x="80" y="2437"/>
                  </a:lnTo>
                  <a:lnTo>
                    <a:pt x="136" y="2437"/>
                  </a:lnTo>
                  <a:lnTo>
                    <a:pt x="136" y="2381"/>
                  </a:lnTo>
                  <a:close/>
                  <a:moveTo>
                    <a:pt x="216" y="2381"/>
                  </a:moveTo>
                  <a:lnTo>
                    <a:pt x="160" y="2381"/>
                  </a:lnTo>
                  <a:lnTo>
                    <a:pt x="160" y="2437"/>
                  </a:lnTo>
                  <a:lnTo>
                    <a:pt x="216" y="2437"/>
                  </a:lnTo>
                  <a:lnTo>
                    <a:pt x="216" y="2381"/>
                  </a:lnTo>
                  <a:close/>
                  <a:moveTo>
                    <a:pt x="296" y="2381"/>
                  </a:moveTo>
                  <a:lnTo>
                    <a:pt x="241" y="2381"/>
                  </a:lnTo>
                  <a:lnTo>
                    <a:pt x="241" y="2437"/>
                  </a:lnTo>
                  <a:lnTo>
                    <a:pt x="296" y="2437"/>
                  </a:lnTo>
                  <a:lnTo>
                    <a:pt x="296" y="2381"/>
                  </a:lnTo>
                  <a:close/>
                  <a:moveTo>
                    <a:pt x="376" y="2381"/>
                  </a:moveTo>
                  <a:lnTo>
                    <a:pt x="320" y="2381"/>
                  </a:lnTo>
                  <a:lnTo>
                    <a:pt x="320" y="2437"/>
                  </a:lnTo>
                  <a:lnTo>
                    <a:pt x="376" y="2437"/>
                  </a:lnTo>
                  <a:lnTo>
                    <a:pt x="376" y="2381"/>
                  </a:lnTo>
                  <a:close/>
                  <a:moveTo>
                    <a:pt x="617" y="2381"/>
                  </a:moveTo>
                  <a:lnTo>
                    <a:pt x="561" y="2381"/>
                  </a:lnTo>
                  <a:lnTo>
                    <a:pt x="561" y="2437"/>
                  </a:lnTo>
                  <a:lnTo>
                    <a:pt x="617" y="2437"/>
                  </a:lnTo>
                  <a:lnTo>
                    <a:pt x="617" y="2381"/>
                  </a:lnTo>
                  <a:close/>
                  <a:moveTo>
                    <a:pt x="697" y="2381"/>
                  </a:moveTo>
                  <a:lnTo>
                    <a:pt x="641" y="2381"/>
                  </a:lnTo>
                  <a:lnTo>
                    <a:pt x="641" y="2437"/>
                  </a:lnTo>
                  <a:lnTo>
                    <a:pt x="697" y="2437"/>
                  </a:lnTo>
                  <a:lnTo>
                    <a:pt x="697" y="2381"/>
                  </a:lnTo>
                  <a:close/>
                  <a:moveTo>
                    <a:pt x="938" y="2381"/>
                  </a:moveTo>
                  <a:lnTo>
                    <a:pt x="882" y="2381"/>
                  </a:lnTo>
                  <a:lnTo>
                    <a:pt x="882" y="2437"/>
                  </a:lnTo>
                  <a:lnTo>
                    <a:pt x="938" y="2437"/>
                  </a:lnTo>
                  <a:lnTo>
                    <a:pt x="938" y="2381"/>
                  </a:lnTo>
                  <a:close/>
                  <a:moveTo>
                    <a:pt x="1418" y="2381"/>
                  </a:moveTo>
                  <a:lnTo>
                    <a:pt x="1363" y="2381"/>
                  </a:lnTo>
                  <a:lnTo>
                    <a:pt x="1363" y="2437"/>
                  </a:lnTo>
                  <a:lnTo>
                    <a:pt x="1418" y="2437"/>
                  </a:lnTo>
                  <a:lnTo>
                    <a:pt x="1418" y="2381"/>
                  </a:lnTo>
                  <a:close/>
                  <a:moveTo>
                    <a:pt x="1499" y="2381"/>
                  </a:moveTo>
                  <a:lnTo>
                    <a:pt x="1443" y="2381"/>
                  </a:lnTo>
                  <a:lnTo>
                    <a:pt x="1443" y="2437"/>
                  </a:lnTo>
                  <a:lnTo>
                    <a:pt x="1499" y="2437"/>
                  </a:lnTo>
                  <a:lnTo>
                    <a:pt x="1499" y="2381"/>
                  </a:lnTo>
                  <a:close/>
                  <a:moveTo>
                    <a:pt x="1579" y="2381"/>
                  </a:moveTo>
                  <a:lnTo>
                    <a:pt x="1523" y="2381"/>
                  </a:lnTo>
                  <a:lnTo>
                    <a:pt x="1523" y="2437"/>
                  </a:lnTo>
                  <a:lnTo>
                    <a:pt x="1579" y="2437"/>
                  </a:lnTo>
                  <a:lnTo>
                    <a:pt x="1579" y="2381"/>
                  </a:lnTo>
                  <a:close/>
                  <a:moveTo>
                    <a:pt x="1659" y="2381"/>
                  </a:moveTo>
                  <a:lnTo>
                    <a:pt x="1604" y="2381"/>
                  </a:lnTo>
                  <a:lnTo>
                    <a:pt x="1604" y="2437"/>
                  </a:lnTo>
                  <a:lnTo>
                    <a:pt x="1659" y="2437"/>
                  </a:lnTo>
                  <a:lnTo>
                    <a:pt x="1659" y="2381"/>
                  </a:lnTo>
                  <a:close/>
                  <a:moveTo>
                    <a:pt x="1739" y="2381"/>
                  </a:moveTo>
                  <a:lnTo>
                    <a:pt x="1684" y="2381"/>
                  </a:lnTo>
                  <a:lnTo>
                    <a:pt x="1684" y="2437"/>
                  </a:lnTo>
                  <a:lnTo>
                    <a:pt x="1739" y="2437"/>
                  </a:lnTo>
                  <a:lnTo>
                    <a:pt x="1739" y="2381"/>
                  </a:lnTo>
                  <a:close/>
                  <a:moveTo>
                    <a:pt x="1899" y="2381"/>
                  </a:moveTo>
                  <a:lnTo>
                    <a:pt x="1844" y="2381"/>
                  </a:lnTo>
                  <a:lnTo>
                    <a:pt x="1844" y="2437"/>
                  </a:lnTo>
                  <a:lnTo>
                    <a:pt x="1899" y="2437"/>
                  </a:lnTo>
                  <a:lnTo>
                    <a:pt x="1899" y="2381"/>
                  </a:lnTo>
                  <a:close/>
                  <a:moveTo>
                    <a:pt x="1980" y="2381"/>
                  </a:moveTo>
                  <a:lnTo>
                    <a:pt x="1925" y="2381"/>
                  </a:lnTo>
                  <a:lnTo>
                    <a:pt x="1925" y="2437"/>
                  </a:lnTo>
                  <a:lnTo>
                    <a:pt x="1980" y="2437"/>
                  </a:lnTo>
                  <a:lnTo>
                    <a:pt x="1980" y="2381"/>
                  </a:lnTo>
                  <a:close/>
                  <a:moveTo>
                    <a:pt x="4465" y="2381"/>
                  </a:moveTo>
                  <a:lnTo>
                    <a:pt x="4409" y="2381"/>
                  </a:lnTo>
                  <a:lnTo>
                    <a:pt x="4409" y="2437"/>
                  </a:lnTo>
                  <a:lnTo>
                    <a:pt x="4465" y="2437"/>
                  </a:lnTo>
                  <a:lnTo>
                    <a:pt x="4465" y="2381"/>
                  </a:lnTo>
                  <a:close/>
                  <a:moveTo>
                    <a:pt x="4545" y="2381"/>
                  </a:moveTo>
                  <a:lnTo>
                    <a:pt x="4490" y="2381"/>
                  </a:lnTo>
                  <a:lnTo>
                    <a:pt x="4490" y="2437"/>
                  </a:lnTo>
                  <a:lnTo>
                    <a:pt x="4545" y="2437"/>
                  </a:lnTo>
                  <a:lnTo>
                    <a:pt x="4545" y="2381"/>
                  </a:lnTo>
                  <a:close/>
                  <a:moveTo>
                    <a:pt x="4625" y="2381"/>
                  </a:moveTo>
                  <a:lnTo>
                    <a:pt x="4569" y="2381"/>
                  </a:lnTo>
                  <a:lnTo>
                    <a:pt x="4569" y="2437"/>
                  </a:lnTo>
                  <a:lnTo>
                    <a:pt x="4625" y="2437"/>
                  </a:lnTo>
                  <a:lnTo>
                    <a:pt x="4625" y="2381"/>
                  </a:lnTo>
                  <a:close/>
                  <a:moveTo>
                    <a:pt x="4866" y="2381"/>
                  </a:moveTo>
                  <a:lnTo>
                    <a:pt x="4810" y="2381"/>
                  </a:lnTo>
                  <a:lnTo>
                    <a:pt x="4810" y="2437"/>
                  </a:lnTo>
                  <a:lnTo>
                    <a:pt x="4866" y="2437"/>
                  </a:lnTo>
                  <a:lnTo>
                    <a:pt x="4866" y="2381"/>
                  </a:lnTo>
                  <a:close/>
                  <a:moveTo>
                    <a:pt x="4945" y="2381"/>
                  </a:moveTo>
                  <a:lnTo>
                    <a:pt x="4890" y="2381"/>
                  </a:lnTo>
                  <a:lnTo>
                    <a:pt x="4890" y="2437"/>
                  </a:lnTo>
                  <a:lnTo>
                    <a:pt x="4945" y="2437"/>
                  </a:lnTo>
                  <a:lnTo>
                    <a:pt x="4945" y="2381"/>
                  </a:lnTo>
                  <a:close/>
                  <a:moveTo>
                    <a:pt x="55" y="2292"/>
                  </a:moveTo>
                  <a:lnTo>
                    <a:pt x="0" y="2292"/>
                  </a:lnTo>
                  <a:lnTo>
                    <a:pt x="0" y="2348"/>
                  </a:lnTo>
                  <a:lnTo>
                    <a:pt x="55" y="2348"/>
                  </a:lnTo>
                  <a:lnTo>
                    <a:pt x="55" y="2292"/>
                  </a:lnTo>
                  <a:close/>
                  <a:moveTo>
                    <a:pt x="136" y="2292"/>
                  </a:moveTo>
                  <a:lnTo>
                    <a:pt x="80" y="2292"/>
                  </a:lnTo>
                  <a:lnTo>
                    <a:pt x="80" y="2348"/>
                  </a:lnTo>
                  <a:lnTo>
                    <a:pt x="136" y="2348"/>
                  </a:lnTo>
                  <a:lnTo>
                    <a:pt x="136" y="2292"/>
                  </a:lnTo>
                  <a:close/>
                  <a:moveTo>
                    <a:pt x="216" y="2292"/>
                  </a:moveTo>
                  <a:lnTo>
                    <a:pt x="160" y="2292"/>
                  </a:lnTo>
                  <a:lnTo>
                    <a:pt x="160" y="2348"/>
                  </a:lnTo>
                  <a:lnTo>
                    <a:pt x="216" y="2348"/>
                  </a:lnTo>
                  <a:lnTo>
                    <a:pt x="216" y="2292"/>
                  </a:lnTo>
                  <a:close/>
                  <a:moveTo>
                    <a:pt x="296" y="2292"/>
                  </a:moveTo>
                  <a:lnTo>
                    <a:pt x="241" y="2292"/>
                  </a:lnTo>
                  <a:lnTo>
                    <a:pt x="241" y="2348"/>
                  </a:lnTo>
                  <a:lnTo>
                    <a:pt x="296" y="2348"/>
                  </a:lnTo>
                  <a:lnTo>
                    <a:pt x="296" y="2292"/>
                  </a:lnTo>
                  <a:close/>
                  <a:moveTo>
                    <a:pt x="376" y="2292"/>
                  </a:moveTo>
                  <a:lnTo>
                    <a:pt x="320" y="2292"/>
                  </a:lnTo>
                  <a:lnTo>
                    <a:pt x="320" y="2348"/>
                  </a:lnTo>
                  <a:lnTo>
                    <a:pt x="376" y="2348"/>
                  </a:lnTo>
                  <a:lnTo>
                    <a:pt x="376" y="2292"/>
                  </a:lnTo>
                  <a:close/>
                  <a:moveTo>
                    <a:pt x="938" y="2292"/>
                  </a:moveTo>
                  <a:lnTo>
                    <a:pt x="882" y="2292"/>
                  </a:lnTo>
                  <a:lnTo>
                    <a:pt x="882" y="2348"/>
                  </a:lnTo>
                  <a:lnTo>
                    <a:pt x="938" y="2348"/>
                  </a:lnTo>
                  <a:lnTo>
                    <a:pt x="938" y="2292"/>
                  </a:lnTo>
                  <a:close/>
                  <a:moveTo>
                    <a:pt x="1018" y="2292"/>
                  </a:moveTo>
                  <a:lnTo>
                    <a:pt x="962" y="2292"/>
                  </a:lnTo>
                  <a:lnTo>
                    <a:pt x="962" y="2348"/>
                  </a:lnTo>
                  <a:lnTo>
                    <a:pt x="1018" y="2348"/>
                  </a:lnTo>
                  <a:lnTo>
                    <a:pt x="1018" y="2292"/>
                  </a:lnTo>
                  <a:close/>
                  <a:moveTo>
                    <a:pt x="1418" y="2292"/>
                  </a:moveTo>
                  <a:lnTo>
                    <a:pt x="1363" y="2292"/>
                  </a:lnTo>
                  <a:lnTo>
                    <a:pt x="1363" y="2348"/>
                  </a:lnTo>
                  <a:lnTo>
                    <a:pt x="1418" y="2348"/>
                  </a:lnTo>
                  <a:lnTo>
                    <a:pt x="1418" y="2292"/>
                  </a:lnTo>
                  <a:close/>
                  <a:moveTo>
                    <a:pt x="1499" y="2292"/>
                  </a:moveTo>
                  <a:lnTo>
                    <a:pt x="1443" y="2292"/>
                  </a:lnTo>
                  <a:lnTo>
                    <a:pt x="1443" y="2348"/>
                  </a:lnTo>
                  <a:lnTo>
                    <a:pt x="1499" y="2348"/>
                  </a:lnTo>
                  <a:lnTo>
                    <a:pt x="1499" y="2292"/>
                  </a:lnTo>
                  <a:close/>
                  <a:moveTo>
                    <a:pt x="1739" y="2292"/>
                  </a:moveTo>
                  <a:lnTo>
                    <a:pt x="1684" y="2292"/>
                  </a:lnTo>
                  <a:lnTo>
                    <a:pt x="1684" y="2348"/>
                  </a:lnTo>
                  <a:lnTo>
                    <a:pt x="1739" y="2348"/>
                  </a:lnTo>
                  <a:lnTo>
                    <a:pt x="1739" y="2292"/>
                  </a:lnTo>
                  <a:close/>
                  <a:moveTo>
                    <a:pt x="1820" y="2292"/>
                  </a:moveTo>
                  <a:lnTo>
                    <a:pt x="1764" y="2292"/>
                  </a:lnTo>
                  <a:lnTo>
                    <a:pt x="1764" y="2348"/>
                  </a:lnTo>
                  <a:lnTo>
                    <a:pt x="1820" y="2348"/>
                  </a:lnTo>
                  <a:lnTo>
                    <a:pt x="1820" y="2292"/>
                  </a:lnTo>
                  <a:close/>
                  <a:moveTo>
                    <a:pt x="1899" y="2292"/>
                  </a:moveTo>
                  <a:lnTo>
                    <a:pt x="1844" y="2292"/>
                  </a:lnTo>
                  <a:lnTo>
                    <a:pt x="1844" y="2348"/>
                  </a:lnTo>
                  <a:lnTo>
                    <a:pt x="1899" y="2348"/>
                  </a:lnTo>
                  <a:lnTo>
                    <a:pt x="1899" y="2292"/>
                  </a:lnTo>
                  <a:close/>
                  <a:moveTo>
                    <a:pt x="4304" y="2292"/>
                  </a:moveTo>
                  <a:lnTo>
                    <a:pt x="4249" y="2292"/>
                  </a:lnTo>
                  <a:lnTo>
                    <a:pt x="4249" y="2348"/>
                  </a:lnTo>
                  <a:lnTo>
                    <a:pt x="4304" y="2348"/>
                  </a:lnTo>
                  <a:lnTo>
                    <a:pt x="4304" y="2292"/>
                  </a:lnTo>
                  <a:close/>
                  <a:moveTo>
                    <a:pt x="4385" y="2292"/>
                  </a:moveTo>
                  <a:lnTo>
                    <a:pt x="4329" y="2292"/>
                  </a:lnTo>
                  <a:lnTo>
                    <a:pt x="4329" y="2348"/>
                  </a:lnTo>
                  <a:lnTo>
                    <a:pt x="4385" y="2348"/>
                  </a:lnTo>
                  <a:lnTo>
                    <a:pt x="4385" y="2292"/>
                  </a:lnTo>
                  <a:close/>
                  <a:moveTo>
                    <a:pt x="4545" y="2292"/>
                  </a:moveTo>
                  <a:lnTo>
                    <a:pt x="4490" y="2292"/>
                  </a:lnTo>
                  <a:lnTo>
                    <a:pt x="4490" y="2348"/>
                  </a:lnTo>
                  <a:lnTo>
                    <a:pt x="4545" y="2348"/>
                  </a:lnTo>
                  <a:lnTo>
                    <a:pt x="4545" y="2292"/>
                  </a:lnTo>
                  <a:close/>
                  <a:moveTo>
                    <a:pt x="4705" y="2292"/>
                  </a:moveTo>
                  <a:lnTo>
                    <a:pt x="4650" y="2292"/>
                  </a:lnTo>
                  <a:lnTo>
                    <a:pt x="4650" y="2348"/>
                  </a:lnTo>
                  <a:lnTo>
                    <a:pt x="4705" y="2348"/>
                  </a:lnTo>
                  <a:lnTo>
                    <a:pt x="4705" y="2292"/>
                  </a:lnTo>
                  <a:close/>
                  <a:moveTo>
                    <a:pt x="4785" y="2292"/>
                  </a:moveTo>
                  <a:lnTo>
                    <a:pt x="4730" y="2292"/>
                  </a:lnTo>
                  <a:lnTo>
                    <a:pt x="4730" y="2348"/>
                  </a:lnTo>
                  <a:lnTo>
                    <a:pt x="4785" y="2348"/>
                  </a:lnTo>
                  <a:lnTo>
                    <a:pt x="4785" y="2292"/>
                  </a:lnTo>
                  <a:close/>
                  <a:moveTo>
                    <a:pt x="55" y="2203"/>
                  </a:moveTo>
                  <a:lnTo>
                    <a:pt x="0" y="2203"/>
                  </a:lnTo>
                  <a:lnTo>
                    <a:pt x="0" y="2260"/>
                  </a:lnTo>
                  <a:lnTo>
                    <a:pt x="55" y="2260"/>
                  </a:lnTo>
                  <a:lnTo>
                    <a:pt x="55" y="2203"/>
                  </a:lnTo>
                  <a:close/>
                  <a:moveTo>
                    <a:pt x="136" y="2203"/>
                  </a:moveTo>
                  <a:lnTo>
                    <a:pt x="80" y="2203"/>
                  </a:lnTo>
                  <a:lnTo>
                    <a:pt x="80" y="2260"/>
                  </a:lnTo>
                  <a:lnTo>
                    <a:pt x="136" y="2260"/>
                  </a:lnTo>
                  <a:lnTo>
                    <a:pt x="136" y="2203"/>
                  </a:lnTo>
                  <a:close/>
                  <a:moveTo>
                    <a:pt x="216" y="2203"/>
                  </a:moveTo>
                  <a:lnTo>
                    <a:pt x="160" y="2203"/>
                  </a:lnTo>
                  <a:lnTo>
                    <a:pt x="160" y="2260"/>
                  </a:lnTo>
                  <a:lnTo>
                    <a:pt x="216" y="2260"/>
                  </a:lnTo>
                  <a:lnTo>
                    <a:pt x="216" y="2203"/>
                  </a:lnTo>
                  <a:close/>
                  <a:moveTo>
                    <a:pt x="296" y="2203"/>
                  </a:moveTo>
                  <a:lnTo>
                    <a:pt x="241" y="2203"/>
                  </a:lnTo>
                  <a:lnTo>
                    <a:pt x="241" y="2260"/>
                  </a:lnTo>
                  <a:lnTo>
                    <a:pt x="296" y="2260"/>
                  </a:lnTo>
                  <a:lnTo>
                    <a:pt x="296" y="2203"/>
                  </a:lnTo>
                  <a:close/>
                  <a:moveTo>
                    <a:pt x="376" y="2203"/>
                  </a:moveTo>
                  <a:lnTo>
                    <a:pt x="320" y="2203"/>
                  </a:lnTo>
                  <a:lnTo>
                    <a:pt x="320" y="2260"/>
                  </a:lnTo>
                  <a:lnTo>
                    <a:pt x="376" y="2260"/>
                  </a:lnTo>
                  <a:lnTo>
                    <a:pt x="376" y="2203"/>
                  </a:lnTo>
                  <a:close/>
                  <a:moveTo>
                    <a:pt x="457" y="2203"/>
                  </a:moveTo>
                  <a:lnTo>
                    <a:pt x="401" y="2203"/>
                  </a:lnTo>
                  <a:lnTo>
                    <a:pt x="401" y="2260"/>
                  </a:lnTo>
                  <a:lnTo>
                    <a:pt x="457" y="2260"/>
                  </a:lnTo>
                  <a:lnTo>
                    <a:pt x="457" y="2203"/>
                  </a:lnTo>
                  <a:close/>
                  <a:moveTo>
                    <a:pt x="938" y="2203"/>
                  </a:moveTo>
                  <a:lnTo>
                    <a:pt x="882" y="2203"/>
                  </a:lnTo>
                  <a:lnTo>
                    <a:pt x="882" y="2260"/>
                  </a:lnTo>
                  <a:lnTo>
                    <a:pt x="938" y="2260"/>
                  </a:lnTo>
                  <a:lnTo>
                    <a:pt x="938" y="2203"/>
                  </a:lnTo>
                  <a:close/>
                  <a:moveTo>
                    <a:pt x="1018" y="2203"/>
                  </a:moveTo>
                  <a:lnTo>
                    <a:pt x="962" y="2203"/>
                  </a:lnTo>
                  <a:lnTo>
                    <a:pt x="962" y="2260"/>
                  </a:lnTo>
                  <a:lnTo>
                    <a:pt x="1018" y="2260"/>
                  </a:lnTo>
                  <a:lnTo>
                    <a:pt x="1018" y="2203"/>
                  </a:lnTo>
                  <a:close/>
                  <a:moveTo>
                    <a:pt x="1098" y="2203"/>
                  </a:moveTo>
                  <a:lnTo>
                    <a:pt x="1042" y="2203"/>
                  </a:lnTo>
                  <a:lnTo>
                    <a:pt x="1042" y="2260"/>
                  </a:lnTo>
                  <a:lnTo>
                    <a:pt x="1098" y="2260"/>
                  </a:lnTo>
                  <a:lnTo>
                    <a:pt x="1098" y="2203"/>
                  </a:lnTo>
                  <a:close/>
                  <a:moveTo>
                    <a:pt x="1178" y="2203"/>
                  </a:moveTo>
                  <a:lnTo>
                    <a:pt x="1122" y="2203"/>
                  </a:lnTo>
                  <a:lnTo>
                    <a:pt x="1122" y="2260"/>
                  </a:lnTo>
                  <a:lnTo>
                    <a:pt x="1178" y="2260"/>
                  </a:lnTo>
                  <a:lnTo>
                    <a:pt x="1178" y="2203"/>
                  </a:lnTo>
                  <a:close/>
                  <a:moveTo>
                    <a:pt x="1339" y="2203"/>
                  </a:moveTo>
                  <a:lnTo>
                    <a:pt x="1282" y="2203"/>
                  </a:lnTo>
                  <a:lnTo>
                    <a:pt x="1282" y="2260"/>
                  </a:lnTo>
                  <a:lnTo>
                    <a:pt x="1339" y="2260"/>
                  </a:lnTo>
                  <a:lnTo>
                    <a:pt x="1339" y="2203"/>
                  </a:lnTo>
                  <a:close/>
                  <a:moveTo>
                    <a:pt x="1418" y="2203"/>
                  </a:moveTo>
                  <a:lnTo>
                    <a:pt x="1363" y="2203"/>
                  </a:lnTo>
                  <a:lnTo>
                    <a:pt x="1363" y="2260"/>
                  </a:lnTo>
                  <a:lnTo>
                    <a:pt x="1418" y="2260"/>
                  </a:lnTo>
                  <a:lnTo>
                    <a:pt x="1418" y="2203"/>
                  </a:lnTo>
                  <a:close/>
                  <a:moveTo>
                    <a:pt x="1499" y="2203"/>
                  </a:moveTo>
                  <a:lnTo>
                    <a:pt x="1443" y="2203"/>
                  </a:lnTo>
                  <a:lnTo>
                    <a:pt x="1443" y="2260"/>
                  </a:lnTo>
                  <a:lnTo>
                    <a:pt x="1499" y="2260"/>
                  </a:lnTo>
                  <a:lnTo>
                    <a:pt x="1499" y="2203"/>
                  </a:lnTo>
                  <a:close/>
                  <a:moveTo>
                    <a:pt x="1579" y="2203"/>
                  </a:moveTo>
                  <a:lnTo>
                    <a:pt x="1523" y="2203"/>
                  </a:lnTo>
                  <a:lnTo>
                    <a:pt x="1523" y="2260"/>
                  </a:lnTo>
                  <a:lnTo>
                    <a:pt x="1579" y="2260"/>
                  </a:lnTo>
                  <a:lnTo>
                    <a:pt x="1579" y="2203"/>
                  </a:lnTo>
                  <a:close/>
                  <a:moveTo>
                    <a:pt x="1659" y="2203"/>
                  </a:moveTo>
                  <a:lnTo>
                    <a:pt x="1604" y="2203"/>
                  </a:lnTo>
                  <a:lnTo>
                    <a:pt x="1604" y="2260"/>
                  </a:lnTo>
                  <a:lnTo>
                    <a:pt x="1659" y="2260"/>
                  </a:lnTo>
                  <a:lnTo>
                    <a:pt x="1659" y="2203"/>
                  </a:lnTo>
                  <a:close/>
                  <a:moveTo>
                    <a:pt x="1739" y="2203"/>
                  </a:moveTo>
                  <a:lnTo>
                    <a:pt x="1684" y="2203"/>
                  </a:lnTo>
                  <a:lnTo>
                    <a:pt x="1684" y="2260"/>
                  </a:lnTo>
                  <a:lnTo>
                    <a:pt x="1739" y="2260"/>
                  </a:lnTo>
                  <a:lnTo>
                    <a:pt x="1739" y="2203"/>
                  </a:lnTo>
                  <a:close/>
                  <a:moveTo>
                    <a:pt x="1820" y="2203"/>
                  </a:moveTo>
                  <a:lnTo>
                    <a:pt x="1764" y="2203"/>
                  </a:lnTo>
                  <a:lnTo>
                    <a:pt x="1764" y="2260"/>
                  </a:lnTo>
                  <a:lnTo>
                    <a:pt x="1820" y="2260"/>
                  </a:lnTo>
                  <a:lnTo>
                    <a:pt x="1820" y="2203"/>
                  </a:lnTo>
                  <a:close/>
                  <a:moveTo>
                    <a:pt x="1899" y="2203"/>
                  </a:moveTo>
                  <a:lnTo>
                    <a:pt x="1844" y="2203"/>
                  </a:lnTo>
                  <a:lnTo>
                    <a:pt x="1844" y="2260"/>
                  </a:lnTo>
                  <a:lnTo>
                    <a:pt x="1899" y="2260"/>
                  </a:lnTo>
                  <a:lnTo>
                    <a:pt x="1899" y="2203"/>
                  </a:lnTo>
                  <a:close/>
                  <a:moveTo>
                    <a:pt x="3342" y="2203"/>
                  </a:moveTo>
                  <a:lnTo>
                    <a:pt x="3287" y="2203"/>
                  </a:lnTo>
                  <a:lnTo>
                    <a:pt x="3287" y="2260"/>
                  </a:lnTo>
                  <a:lnTo>
                    <a:pt x="3342" y="2260"/>
                  </a:lnTo>
                  <a:lnTo>
                    <a:pt x="3342" y="2203"/>
                  </a:lnTo>
                  <a:close/>
                  <a:moveTo>
                    <a:pt x="4144" y="2203"/>
                  </a:moveTo>
                  <a:lnTo>
                    <a:pt x="4088" y="2203"/>
                  </a:lnTo>
                  <a:lnTo>
                    <a:pt x="4088" y="2260"/>
                  </a:lnTo>
                  <a:lnTo>
                    <a:pt x="4144" y="2260"/>
                  </a:lnTo>
                  <a:lnTo>
                    <a:pt x="4144" y="2203"/>
                  </a:lnTo>
                  <a:close/>
                  <a:moveTo>
                    <a:pt x="4225" y="2203"/>
                  </a:moveTo>
                  <a:lnTo>
                    <a:pt x="4169" y="2203"/>
                  </a:lnTo>
                  <a:lnTo>
                    <a:pt x="4169" y="2260"/>
                  </a:lnTo>
                  <a:lnTo>
                    <a:pt x="4225" y="2260"/>
                  </a:lnTo>
                  <a:lnTo>
                    <a:pt x="4225" y="2203"/>
                  </a:lnTo>
                  <a:close/>
                  <a:moveTo>
                    <a:pt x="4304" y="2203"/>
                  </a:moveTo>
                  <a:lnTo>
                    <a:pt x="4249" y="2203"/>
                  </a:lnTo>
                  <a:lnTo>
                    <a:pt x="4249" y="2260"/>
                  </a:lnTo>
                  <a:lnTo>
                    <a:pt x="4304" y="2260"/>
                  </a:lnTo>
                  <a:lnTo>
                    <a:pt x="4304" y="2203"/>
                  </a:lnTo>
                  <a:close/>
                  <a:moveTo>
                    <a:pt x="4625" y="2203"/>
                  </a:moveTo>
                  <a:lnTo>
                    <a:pt x="4569" y="2203"/>
                  </a:lnTo>
                  <a:lnTo>
                    <a:pt x="4569" y="2260"/>
                  </a:lnTo>
                  <a:lnTo>
                    <a:pt x="4625" y="2260"/>
                  </a:lnTo>
                  <a:lnTo>
                    <a:pt x="4625" y="2203"/>
                  </a:lnTo>
                  <a:close/>
                  <a:moveTo>
                    <a:pt x="4705" y="2203"/>
                  </a:moveTo>
                  <a:lnTo>
                    <a:pt x="4650" y="2203"/>
                  </a:lnTo>
                  <a:lnTo>
                    <a:pt x="4650" y="2260"/>
                  </a:lnTo>
                  <a:lnTo>
                    <a:pt x="4705" y="2260"/>
                  </a:lnTo>
                  <a:lnTo>
                    <a:pt x="4705" y="2203"/>
                  </a:lnTo>
                  <a:close/>
                  <a:moveTo>
                    <a:pt x="4785" y="2203"/>
                  </a:moveTo>
                  <a:lnTo>
                    <a:pt x="4730" y="2203"/>
                  </a:lnTo>
                  <a:lnTo>
                    <a:pt x="4730" y="2260"/>
                  </a:lnTo>
                  <a:lnTo>
                    <a:pt x="4785" y="2260"/>
                  </a:lnTo>
                  <a:lnTo>
                    <a:pt x="4785" y="2203"/>
                  </a:lnTo>
                  <a:close/>
                  <a:moveTo>
                    <a:pt x="55" y="2115"/>
                  </a:moveTo>
                  <a:lnTo>
                    <a:pt x="0" y="2115"/>
                  </a:lnTo>
                  <a:lnTo>
                    <a:pt x="0" y="2171"/>
                  </a:lnTo>
                  <a:lnTo>
                    <a:pt x="55" y="2171"/>
                  </a:lnTo>
                  <a:lnTo>
                    <a:pt x="55" y="2115"/>
                  </a:lnTo>
                  <a:close/>
                  <a:moveTo>
                    <a:pt x="136" y="2115"/>
                  </a:moveTo>
                  <a:lnTo>
                    <a:pt x="80" y="2115"/>
                  </a:lnTo>
                  <a:lnTo>
                    <a:pt x="80" y="2171"/>
                  </a:lnTo>
                  <a:lnTo>
                    <a:pt x="136" y="2171"/>
                  </a:lnTo>
                  <a:lnTo>
                    <a:pt x="136" y="2115"/>
                  </a:lnTo>
                  <a:close/>
                  <a:moveTo>
                    <a:pt x="216" y="2115"/>
                  </a:moveTo>
                  <a:lnTo>
                    <a:pt x="160" y="2115"/>
                  </a:lnTo>
                  <a:lnTo>
                    <a:pt x="160" y="2171"/>
                  </a:lnTo>
                  <a:lnTo>
                    <a:pt x="216" y="2171"/>
                  </a:lnTo>
                  <a:lnTo>
                    <a:pt x="216" y="2115"/>
                  </a:lnTo>
                  <a:close/>
                  <a:moveTo>
                    <a:pt x="296" y="2115"/>
                  </a:moveTo>
                  <a:lnTo>
                    <a:pt x="241" y="2115"/>
                  </a:lnTo>
                  <a:lnTo>
                    <a:pt x="241" y="2171"/>
                  </a:lnTo>
                  <a:lnTo>
                    <a:pt x="296" y="2171"/>
                  </a:lnTo>
                  <a:lnTo>
                    <a:pt x="296" y="2115"/>
                  </a:lnTo>
                  <a:close/>
                  <a:moveTo>
                    <a:pt x="376" y="2115"/>
                  </a:moveTo>
                  <a:lnTo>
                    <a:pt x="320" y="2115"/>
                  </a:lnTo>
                  <a:lnTo>
                    <a:pt x="320" y="2171"/>
                  </a:lnTo>
                  <a:lnTo>
                    <a:pt x="376" y="2171"/>
                  </a:lnTo>
                  <a:lnTo>
                    <a:pt x="376" y="2115"/>
                  </a:lnTo>
                  <a:close/>
                  <a:moveTo>
                    <a:pt x="457" y="2115"/>
                  </a:moveTo>
                  <a:lnTo>
                    <a:pt x="401" y="2115"/>
                  </a:lnTo>
                  <a:lnTo>
                    <a:pt x="401" y="2171"/>
                  </a:lnTo>
                  <a:lnTo>
                    <a:pt x="457" y="2171"/>
                  </a:lnTo>
                  <a:lnTo>
                    <a:pt x="457" y="2115"/>
                  </a:lnTo>
                  <a:close/>
                  <a:moveTo>
                    <a:pt x="536" y="2115"/>
                  </a:moveTo>
                  <a:lnTo>
                    <a:pt x="481" y="2115"/>
                  </a:lnTo>
                  <a:lnTo>
                    <a:pt x="481" y="2171"/>
                  </a:lnTo>
                  <a:lnTo>
                    <a:pt x="536" y="2171"/>
                  </a:lnTo>
                  <a:lnTo>
                    <a:pt x="536" y="2115"/>
                  </a:lnTo>
                  <a:close/>
                  <a:moveTo>
                    <a:pt x="938" y="2115"/>
                  </a:moveTo>
                  <a:lnTo>
                    <a:pt x="882" y="2115"/>
                  </a:lnTo>
                  <a:lnTo>
                    <a:pt x="882" y="2171"/>
                  </a:lnTo>
                  <a:lnTo>
                    <a:pt x="938" y="2171"/>
                  </a:lnTo>
                  <a:lnTo>
                    <a:pt x="938" y="2115"/>
                  </a:lnTo>
                  <a:close/>
                  <a:moveTo>
                    <a:pt x="1018" y="2115"/>
                  </a:moveTo>
                  <a:lnTo>
                    <a:pt x="962" y="2115"/>
                  </a:lnTo>
                  <a:lnTo>
                    <a:pt x="962" y="2171"/>
                  </a:lnTo>
                  <a:lnTo>
                    <a:pt x="1018" y="2171"/>
                  </a:lnTo>
                  <a:lnTo>
                    <a:pt x="1018" y="2115"/>
                  </a:lnTo>
                  <a:close/>
                  <a:moveTo>
                    <a:pt x="1098" y="2115"/>
                  </a:moveTo>
                  <a:lnTo>
                    <a:pt x="1042" y="2115"/>
                  </a:lnTo>
                  <a:lnTo>
                    <a:pt x="1042" y="2171"/>
                  </a:lnTo>
                  <a:lnTo>
                    <a:pt x="1098" y="2171"/>
                  </a:lnTo>
                  <a:lnTo>
                    <a:pt x="1098" y="2115"/>
                  </a:lnTo>
                  <a:close/>
                  <a:moveTo>
                    <a:pt x="1339" y="2115"/>
                  </a:moveTo>
                  <a:lnTo>
                    <a:pt x="1282" y="2115"/>
                  </a:lnTo>
                  <a:lnTo>
                    <a:pt x="1282" y="2171"/>
                  </a:lnTo>
                  <a:lnTo>
                    <a:pt x="1339" y="2171"/>
                  </a:lnTo>
                  <a:lnTo>
                    <a:pt x="1339" y="2115"/>
                  </a:lnTo>
                  <a:close/>
                  <a:moveTo>
                    <a:pt x="1418" y="2115"/>
                  </a:moveTo>
                  <a:lnTo>
                    <a:pt x="1363" y="2115"/>
                  </a:lnTo>
                  <a:lnTo>
                    <a:pt x="1363" y="2171"/>
                  </a:lnTo>
                  <a:lnTo>
                    <a:pt x="1418" y="2171"/>
                  </a:lnTo>
                  <a:lnTo>
                    <a:pt x="1418" y="2115"/>
                  </a:lnTo>
                  <a:close/>
                  <a:moveTo>
                    <a:pt x="1499" y="2115"/>
                  </a:moveTo>
                  <a:lnTo>
                    <a:pt x="1443" y="2115"/>
                  </a:lnTo>
                  <a:lnTo>
                    <a:pt x="1443" y="2171"/>
                  </a:lnTo>
                  <a:lnTo>
                    <a:pt x="1499" y="2171"/>
                  </a:lnTo>
                  <a:lnTo>
                    <a:pt x="1499" y="2115"/>
                  </a:lnTo>
                  <a:close/>
                  <a:moveTo>
                    <a:pt x="1579" y="2115"/>
                  </a:moveTo>
                  <a:lnTo>
                    <a:pt x="1523" y="2115"/>
                  </a:lnTo>
                  <a:lnTo>
                    <a:pt x="1523" y="2171"/>
                  </a:lnTo>
                  <a:lnTo>
                    <a:pt x="1579" y="2171"/>
                  </a:lnTo>
                  <a:lnTo>
                    <a:pt x="1579" y="2115"/>
                  </a:lnTo>
                  <a:close/>
                  <a:moveTo>
                    <a:pt x="1659" y="2115"/>
                  </a:moveTo>
                  <a:lnTo>
                    <a:pt x="1604" y="2115"/>
                  </a:lnTo>
                  <a:lnTo>
                    <a:pt x="1604" y="2171"/>
                  </a:lnTo>
                  <a:lnTo>
                    <a:pt x="1659" y="2171"/>
                  </a:lnTo>
                  <a:lnTo>
                    <a:pt x="1659" y="2115"/>
                  </a:lnTo>
                  <a:close/>
                  <a:moveTo>
                    <a:pt x="1820" y="2115"/>
                  </a:moveTo>
                  <a:lnTo>
                    <a:pt x="1764" y="2115"/>
                  </a:lnTo>
                  <a:lnTo>
                    <a:pt x="1764" y="2171"/>
                  </a:lnTo>
                  <a:lnTo>
                    <a:pt x="1820" y="2171"/>
                  </a:lnTo>
                  <a:lnTo>
                    <a:pt x="1820" y="2115"/>
                  </a:lnTo>
                  <a:close/>
                  <a:moveTo>
                    <a:pt x="1899" y="2115"/>
                  </a:moveTo>
                  <a:lnTo>
                    <a:pt x="1844" y="2115"/>
                  </a:lnTo>
                  <a:lnTo>
                    <a:pt x="1844" y="2171"/>
                  </a:lnTo>
                  <a:lnTo>
                    <a:pt x="1899" y="2171"/>
                  </a:lnTo>
                  <a:lnTo>
                    <a:pt x="1899" y="2115"/>
                  </a:lnTo>
                  <a:close/>
                  <a:moveTo>
                    <a:pt x="3182" y="2115"/>
                  </a:moveTo>
                  <a:lnTo>
                    <a:pt x="3127" y="2115"/>
                  </a:lnTo>
                  <a:lnTo>
                    <a:pt x="3127" y="2171"/>
                  </a:lnTo>
                  <a:lnTo>
                    <a:pt x="3182" y="2171"/>
                  </a:lnTo>
                  <a:lnTo>
                    <a:pt x="3182" y="2115"/>
                  </a:lnTo>
                  <a:close/>
                  <a:moveTo>
                    <a:pt x="3263" y="2115"/>
                  </a:moveTo>
                  <a:lnTo>
                    <a:pt x="3207" y="2115"/>
                  </a:lnTo>
                  <a:lnTo>
                    <a:pt x="3207" y="2171"/>
                  </a:lnTo>
                  <a:lnTo>
                    <a:pt x="3263" y="2171"/>
                  </a:lnTo>
                  <a:lnTo>
                    <a:pt x="3263" y="2115"/>
                  </a:lnTo>
                  <a:close/>
                  <a:moveTo>
                    <a:pt x="3342" y="2115"/>
                  </a:moveTo>
                  <a:lnTo>
                    <a:pt x="3287" y="2115"/>
                  </a:lnTo>
                  <a:lnTo>
                    <a:pt x="3287" y="2171"/>
                  </a:lnTo>
                  <a:lnTo>
                    <a:pt x="3342" y="2171"/>
                  </a:lnTo>
                  <a:lnTo>
                    <a:pt x="3342" y="2115"/>
                  </a:lnTo>
                  <a:close/>
                  <a:moveTo>
                    <a:pt x="4144" y="2115"/>
                  </a:moveTo>
                  <a:lnTo>
                    <a:pt x="4088" y="2115"/>
                  </a:lnTo>
                  <a:lnTo>
                    <a:pt x="4088" y="2171"/>
                  </a:lnTo>
                  <a:lnTo>
                    <a:pt x="4144" y="2171"/>
                  </a:lnTo>
                  <a:lnTo>
                    <a:pt x="4144" y="2115"/>
                  </a:lnTo>
                  <a:close/>
                  <a:moveTo>
                    <a:pt x="4225" y="2115"/>
                  </a:moveTo>
                  <a:lnTo>
                    <a:pt x="4169" y="2115"/>
                  </a:lnTo>
                  <a:lnTo>
                    <a:pt x="4169" y="2171"/>
                  </a:lnTo>
                  <a:lnTo>
                    <a:pt x="4225" y="2171"/>
                  </a:lnTo>
                  <a:lnTo>
                    <a:pt x="4225" y="2115"/>
                  </a:lnTo>
                  <a:close/>
                  <a:moveTo>
                    <a:pt x="4304" y="2115"/>
                  </a:moveTo>
                  <a:lnTo>
                    <a:pt x="4249" y="2115"/>
                  </a:lnTo>
                  <a:lnTo>
                    <a:pt x="4249" y="2171"/>
                  </a:lnTo>
                  <a:lnTo>
                    <a:pt x="4304" y="2171"/>
                  </a:lnTo>
                  <a:lnTo>
                    <a:pt x="4304" y="2115"/>
                  </a:lnTo>
                  <a:close/>
                  <a:moveTo>
                    <a:pt x="4385" y="2115"/>
                  </a:moveTo>
                  <a:lnTo>
                    <a:pt x="4329" y="2115"/>
                  </a:lnTo>
                  <a:lnTo>
                    <a:pt x="4329" y="2171"/>
                  </a:lnTo>
                  <a:lnTo>
                    <a:pt x="4385" y="2171"/>
                  </a:lnTo>
                  <a:lnTo>
                    <a:pt x="4385" y="2115"/>
                  </a:lnTo>
                  <a:close/>
                  <a:moveTo>
                    <a:pt x="4465" y="2115"/>
                  </a:moveTo>
                  <a:lnTo>
                    <a:pt x="4409" y="2115"/>
                  </a:lnTo>
                  <a:lnTo>
                    <a:pt x="4409" y="2171"/>
                  </a:lnTo>
                  <a:lnTo>
                    <a:pt x="4465" y="2171"/>
                  </a:lnTo>
                  <a:lnTo>
                    <a:pt x="4465" y="2115"/>
                  </a:lnTo>
                  <a:close/>
                  <a:moveTo>
                    <a:pt x="4545" y="2115"/>
                  </a:moveTo>
                  <a:lnTo>
                    <a:pt x="4490" y="2115"/>
                  </a:lnTo>
                  <a:lnTo>
                    <a:pt x="4490" y="2171"/>
                  </a:lnTo>
                  <a:lnTo>
                    <a:pt x="4545" y="2171"/>
                  </a:lnTo>
                  <a:lnTo>
                    <a:pt x="4545" y="2115"/>
                  </a:lnTo>
                  <a:close/>
                  <a:moveTo>
                    <a:pt x="4625" y="2115"/>
                  </a:moveTo>
                  <a:lnTo>
                    <a:pt x="4569" y="2115"/>
                  </a:lnTo>
                  <a:lnTo>
                    <a:pt x="4569" y="2171"/>
                  </a:lnTo>
                  <a:lnTo>
                    <a:pt x="4625" y="2171"/>
                  </a:lnTo>
                  <a:lnTo>
                    <a:pt x="4625" y="2115"/>
                  </a:lnTo>
                  <a:close/>
                  <a:moveTo>
                    <a:pt x="4705" y="2115"/>
                  </a:moveTo>
                  <a:lnTo>
                    <a:pt x="4650" y="2115"/>
                  </a:lnTo>
                  <a:lnTo>
                    <a:pt x="4650" y="2171"/>
                  </a:lnTo>
                  <a:lnTo>
                    <a:pt x="4705" y="2171"/>
                  </a:lnTo>
                  <a:lnTo>
                    <a:pt x="4705" y="2115"/>
                  </a:lnTo>
                  <a:close/>
                  <a:moveTo>
                    <a:pt x="55" y="2026"/>
                  </a:moveTo>
                  <a:lnTo>
                    <a:pt x="0" y="2026"/>
                  </a:lnTo>
                  <a:lnTo>
                    <a:pt x="0" y="2082"/>
                  </a:lnTo>
                  <a:lnTo>
                    <a:pt x="55" y="2082"/>
                  </a:lnTo>
                  <a:lnTo>
                    <a:pt x="55" y="2026"/>
                  </a:lnTo>
                  <a:close/>
                  <a:moveTo>
                    <a:pt x="136" y="2026"/>
                  </a:moveTo>
                  <a:lnTo>
                    <a:pt x="80" y="2026"/>
                  </a:lnTo>
                  <a:lnTo>
                    <a:pt x="80" y="2082"/>
                  </a:lnTo>
                  <a:lnTo>
                    <a:pt x="136" y="2082"/>
                  </a:lnTo>
                  <a:lnTo>
                    <a:pt x="136" y="2026"/>
                  </a:lnTo>
                  <a:close/>
                  <a:moveTo>
                    <a:pt x="216" y="2026"/>
                  </a:moveTo>
                  <a:lnTo>
                    <a:pt x="160" y="2026"/>
                  </a:lnTo>
                  <a:lnTo>
                    <a:pt x="160" y="2082"/>
                  </a:lnTo>
                  <a:lnTo>
                    <a:pt x="216" y="2082"/>
                  </a:lnTo>
                  <a:lnTo>
                    <a:pt x="216" y="2026"/>
                  </a:lnTo>
                  <a:close/>
                  <a:moveTo>
                    <a:pt x="296" y="2026"/>
                  </a:moveTo>
                  <a:lnTo>
                    <a:pt x="241" y="2026"/>
                  </a:lnTo>
                  <a:lnTo>
                    <a:pt x="241" y="2082"/>
                  </a:lnTo>
                  <a:lnTo>
                    <a:pt x="296" y="2082"/>
                  </a:lnTo>
                  <a:lnTo>
                    <a:pt x="296" y="2026"/>
                  </a:lnTo>
                  <a:close/>
                  <a:moveTo>
                    <a:pt x="376" y="2026"/>
                  </a:moveTo>
                  <a:lnTo>
                    <a:pt x="320" y="2026"/>
                  </a:lnTo>
                  <a:lnTo>
                    <a:pt x="320" y="2082"/>
                  </a:lnTo>
                  <a:lnTo>
                    <a:pt x="376" y="2082"/>
                  </a:lnTo>
                  <a:lnTo>
                    <a:pt x="376" y="2026"/>
                  </a:lnTo>
                  <a:close/>
                  <a:moveTo>
                    <a:pt x="938" y="2026"/>
                  </a:moveTo>
                  <a:lnTo>
                    <a:pt x="882" y="2026"/>
                  </a:lnTo>
                  <a:lnTo>
                    <a:pt x="882" y="2082"/>
                  </a:lnTo>
                  <a:lnTo>
                    <a:pt x="938" y="2082"/>
                  </a:lnTo>
                  <a:lnTo>
                    <a:pt x="938" y="2026"/>
                  </a:lnTo>
                  <a:close/>
                  <a:moveTo>
                    <a:pt x="1018" y="2026"/>
                  </a:moveTo>
                  <a:lnTo>
                    <a:pt x="962" y="2026"/>
                  </a:lnTo>
                  <a:lnTo>
                    <a:pt x="962" y="2082"/>
                  </a:lnTo>
                  <a:lnTo>
                    <a:pt x="1018" y="2082"/>
                  </a:lnTo>
                  <a:lnTo>
                    <a:pt x="1018" y="2026"/>
                  </a:lnTo>
                  <a:close/>
                  <a:moveTo>
                    <a:pt x="1098" y="2026"/>
                  </a:moveTo>
                  <a:lnTo>
                    <a:pt x="1042" y="2026"/>
                  </a:lnTo>
                  <a:lnTo>
                    <a:pt x="1042" y="2082"/>
                  </a:lnTo>
                  <a:lnTo>
                    <a:pt x="1098" y="2082"/>
                  </a:lnTo>
                  <a:lnTo>
                    <a:pt x="1098" y="2026"/>
                  </a:lnTo>
                  <a:close/>
                  <a:moveTo>
                    <a:pt x="1178" y="2026"/>
                  </a:moveTo>
                  <a:lnTo>
                    <a:pt x="1122" y="2026"/>
                  </a:lnTo>
                  <a:lnTo>
                    <a:pt x="1122" y="2082"/>
                  </a:lnTo>
                  <a:lnTo>
                    <a:pt x="1178" y="2082"/>
                  </a:lnTo>
                  <a:lnTo>
                    <a:pt x="1178" y="2026"/>
                  </a:lnTo>
                  <a:close/>
                  <a:moveTo>
                    <a:pt x="1418" y="2026"/>
                  </a:moveTo>
                  <a:lnTo>
                    <a:pt x="1363" y="2026"/>
                  </a:lnTo>
                  <a:lnTo>
                    <a:pt x="1363" y="2082"/>
                  </a:lnTo>
                  <a:lnTo>
                    <a:pt x="1418" y="2082"/>
                  </a:lnTo>
                  <a:lnTo>
                    <a:pt x="1418" y="2026"/>
                  </a:lnTo>
                  <a:close/>
                  <a:moveTo>
                    <a:pt x="1499" y="2026"/>
                  </a:moveTo>
                  <a:lnTo>
                    <a:pt x="1443" y="2026"/>
                  </a:lnTo>
                  <a:lnTo>
                    <a:pt x="1443" y="2082"/>
                  </a:lnTo>
                  <a:lnTo>
                    <a:pt x="1499" y="2082"/>
                  </a:lnTo>
                  <a:lnTo>
                    <a:pt x="1499" y="2026"/>
                  </a:lnTo>
                  <a:close/>
                  <a:moveTo>
                    <a:pt x="1579" y="2026"/>
                  </a:moveTo>
                  <a:lnTo>
                    <a:pt x="1523" y="2026"/>
                  </a:lnTo>
                  <a:lnTo>
                    <a:pt x="1523" y="2082"/>
                  </a:lnTo>
                  <a:lnTo>
                    <a:pt x="1579" y="2082"/>
                  </a:lnTo>
                  <a:lnTo>
                    <a:pt x="1579" y="2026"/>
                  </a:lnTo>
                  <a:close/>
                  <a:moveTo>
                    <a:pt x="1659" y="2026"/>
                  </a:moveTo>
                  <a:lnTo>
                    <a:pt x="1604" y="2026"/>
                  </a:lnTo>
                  <a:lnTo>
                    <a:pt x="1604" y="2082"/>
                  </a:lnTo>
                  <a:lnTo>
                    <a:pt x="1659" y="2082"/>
                  </a:lnTo>
                  <a:lnTo>
                    <a:pt x="1659" y="2026"/>
                  </a:lnTo>
                  <a:close/>
                  <a:moveTo>
                    <a:pt x="4144" y="2026"/>
                  </a:moveTo>
                  <a:lnTo>
                    <a:pt x="4088" y="2026"/>
                  </a:lnTo>
                  <a:lnTo>
                    <a:pt x="4088" y="2082"/>
                  </a:lnTo>
                  <a:lnTo>
                    <a:pt x="4144" y="2082"/>
                  </a:lnTo>
                  <a:lnTo>
                    <a:pt x="4144" y="2026"/>
                  </a:lnTo>
                  <a:close/>
                  <a:moveTo>
                    <a:pt x="4225" y="2026"/>
                  </a:moveTo>
                  <a:lnTo>
                    <a:pt x="4169" y="2026"/>
                  </a:lnTo>
                  <a:lnTo>
                    <a:pt x="4169" y="2082"/>
                  </a:lnTo>
                  <a:lnTo>
                    <a:pt x="4225" y="2082"/>
                  </a:lnTo>
                  <a:lnTo>
                    <a:pt x="4225" y="2026"/>
                  </a:lnTo>
                  <a:close/>
                  <a:moveTo>
                    <a:pt x="4304" y="2026"/>
                  </a:moveTo>
                  <a:lnTo>
                    <a:pt x="4249" y="2026"/>
                  </a:lnTo>
                  <a:lnTo>
                    <a:pt x="4249" y="2082"/>
                  </a:lnTo>
                  <a:lnTo>
                    <a:pt x="4304" y="2082"/>
                  </a:lnTo>
                  <a:lnTo>
                    <a:pt x="4304" y="2026"/>
                  </a:lnTo>
                  <a:close/>
                  <a:moveTo>
                    <a:pt x="4385" y="2026"/>
                  </a:moveTo>
                  <a:lnTo>
                    <a:pt x="4329" y="2026"/>
                  </a:lnTo>
                  <a:lnTo>
                    <a:pt x="4329" y="2082"/>
                  </a:lnTo>
                  <a:lnTo>
                    <a:pt x="4385" y="2082"/>
                  </a:lnTo>
                  <a:lnTo>
                    <a:pt x="4385" y="2026"/>
                  </a:lnTo>
                  <a:close/>
                  <a:moveTo>
                    <a:pt x="4465" y="2026"/>
                  </a:moveTo>
                  <a:lnTo>
                    <a:pt x="4409" y="2026"/>
                  </a:lnTo>
                  <a:lnTo>
                    <a:pt x="4409" y="2082"/>
                  </a:lnTo>
                  <a:lnTo>
                    <a:pt x="4465" y="2082"/>
                  </a:lnTo>
                  <a:lnTo>
                    <a:pt x="4465" y="2026"/>
                  </a:lnTo>
                  <a:close/>
                  <a:moveTo>
                    <a:pt x="4545" y="2026"/>
                  </a:moveTo>
                  <a:lnTo>
                    <a:pt x="4490" y="2026"/>
                  </a:lnTo>
                  <a:lnTo>
                    <a:pt x="4490" y="2082"/>
                  </a:lnTo>
                  <a:lnTo>
                    <a:pt x="4545" y="2082"/>
                  </a:lnTo>
                  <a:lnTo>
                    <a:pt x="4545" y="2026"/>
                  </a:lnTo>
                  <a:close/>
                  <a:moveTo>
                    <a:pt x="4625" y="2026"/>
                  </a:moveTo>
                  <a:lnTo>
                    <a:pt x="4569" y="2026"/>
                  </a:lnTo>
                  <a:lnTo>
                    <a:pt x="4569" y="2082"/>
                  </a:lnTo>
                  <a:lnTo>
                    <a:pt x="4625" y="2082"/>
                  </a:lnTo>
                  <a:lnTo>
                    <a:pt x="4625" y="2026"/>
                  </a:lnTo>
                  <a:close/>
                  <a:moveTo>
                    <a:pt x="4705" y="2026"/>
                  </a:moveTo>
                  <a:lnTo>
                    <a:pt x="4650" y="2026"/>
                  </a:lnTo>
                  <a:lnTo>
                    <a:pt x="4650" y="2082"/>
                  </a:lnTo>
                  <a:lnTo>
                    <a:pt x="4705" y="2082"/>
                  </a:lnTo>
                  <a:lnTo>
                    <a:pt x="4705" y="2026"/>
                  </a:lnTo>
                  <a:close/>
                  <a:moveTo>
                    <a:pt x="4785" y="2026"/>
                  </a:moveTo>
                  <a:lnTo>
                    <a:pt x="4730" y="2026"/>
                  </a:lnTo>
                  <a:lnTo>
                    <a:pt x="4730" y="2082"/>
                  </a:lnTo>
                  <a:lnTo>
                    <a:pt x="4785" y="2082"/>
                  </a:lnTo>
                  <a:lnTo>
                    <a:pt x="4785" y="2026"/>
                  </a:lnTo>
                  <a:close/>
                  <a:moveTo>
                    <a:pt x="55" y="1937"/>
                  </a:moveTo>
                  <a:lnTo>
                    <a:pt x="0" y="1937"/>
                  </a:lnTo>
                  <a:lnTo>
                    <a:pt x="0" y="1994"/>
                  </a:lnTo>
                  <a:lnTo>
                    <a:pt x="55" y="1994"/>
                  </a:lnTo>
                  <a:lnTo>
                    <a:pt x="55" y="1937"/>
                  </a:lnTo>
                  <a:close/>
                  <a:moveTo>
                    <a:pt x="136" y="1937"/>
                  </a:moveTo>
                  <a:lnTo>
                    <a:pt x="80" y="1937"/>
                  </a:lnTo>
                  <a:lnTo>
                    <a:pt x="80" y="1994"/>
                  </a:lnTo>
                  <a:lnTo>
                    <a:pt x="136" y="1994"/>
                  </a:lnTo>
                  <a:lnTo>
                    <a:pt x="136" y="1937"/>
                  </a:lnTo>
                  <a:close/>
                  <a:moveTo>
                    <a:pt x="216" y="1937"/>
                  </a:moveTo>
                  <a:lnTo>
                    <a:pt x="160" y="1937"/>
                  </a:lnTo>
                  <a:lnTo>
                    <a:pt x="160" y="1994"/>
                  </a:lnTo>
                  <a:lnTo>
                    <a:pt x="216" y="1994"/>
                  </a:lnTo>
                  <a:lnTo>
                    <a:pt x="216" y="1937"/>
                  </a:lnTo>
                  <a:close/>
                  <a:moveTo>
                    <a:pt x="296" y="1937"/>
                  </a:moveTo>
                  <a:lnTo>
                    <a:pt x="241" y="1937"/>
                  </a:lnTo>
                  <a:lnTo>
                    <a:pt x="241" y="1994"/>
                  </a:lnTo>
                  <a:lnTo>
                    <a:pt x="296" y="1994"/>
                  </a:lnTo>
                  <a:lnTo>
                    <a:pt x="296" y="1937"/>
                  </a:lnTo>
                  <a:close/>
                  <a:moveTo>
                    <a:pt x="536" y="1937"/>
                  </a:moveTo>
                  <a:lnTo>
                    <a:pt x="481" y="1937"/>
                  </a:lnTo>
                  <a:lnTo>
                    <a:pt x="481" y="1994"/>
                  </a:lnTo>
                  <a:lnTo>
                    <a:pt x="536" y="1994"/>
                  </a:lnTo>
                  <a:lnTo>
                    <a:pt x="536" y="1937"/>
                  </a:lnTo>
                  <a:close/>
                  <a:moveTo>
                    <a:pt x="617" y="1937"/>
                  </a:moveTo>
                  <a:lnTo>
                    <a:pt x="561" y="1937"/>
                  </a:lnTo>
                  <a:lnTo>
                    <a:pt x="561" y="1994"/>
                  </a:lnTo>
                  <a:lnTo>
                    <a:pt x="617" y="1994"/>
                  </a:lnTo>
                  <a:lnTo>
                    <a:pt x="617" y="1937"/>
                  </a:lnTo>
                  <a:close/>
                  <a:moveTo>
                    <a:pt x="697" y="1937"/>
                  </a:moveTo>
                  <a:lnTo>
                    <a:pt x="641" y="1937"/>
                  </a:lnTo>
                  <a:lnTo>
                    <a:pt x="641" y="1994"/>
                  </a:lnTo>
                  <a:lnTo>
                    <a:pt x="697" y="1994"/>
                  </a:lnTo>
                  <a:lnTo>
                    <a:pt x="697" y="1937"/>
                  </a:lnTo>
                  <a:close/>
                  <a:moveTo>
                    <a:pt x="1018" y="1937"/>
                  </a:moveTo>
                  <a:lnTo>
                    <a:pt x="962" y="1937"/>
                  </a:lnTo>
                  <a:lnTo>
                    <a:pt x="962" y="1994"/>
                  </a:lnTo>
                  <a:lnTo>
                    <a:pt x="1018" y="1994"/>
                  </a:lnTo>
                  <a:lnTo>
                    <a:pt x="1018" y="1937"/>
                  </a:lnTo>
                  <a:close/>
                  <a:moveTo>
                    <a:pt x="1098" y="1937"/>
                  </a:moveTo>
                  <a:lnTo>
                    <a:pt x="1042" y="1937"/>
                  </a:lnTo>
                  <a:lnTo>
                    <a:pt x="1042" y="1994"/>
                  </a:lnTo>
                  <a:lnTo>
                    <a:pt x="1098" y="1994"/>
                  </a:lnTo>
                  <a:lnTo>
                    <a:pt x="1098" y="1937"/>
                  </a:lnTo>
                  <a:close/>
                  <a:moveTo>
                    <a:pt x="1178" y="1937"/>
                  </a:moveTo>
                  <a:lnTo>
                    <a:pt x="1122" y="1937"/>
                  </a:lnTo>
                  <a:lnTo>
                    <a:pt x="1122" y="1994"/>
                  </a:lnTo>
                  <a:lnTo>
                    <a:pt x="1178" y="1994"/>
                  </a:lnTo>
                  <a:lnTo>
                    <a:pt x="1178" y="1937"/>
                  </a:lnTo>
                  <a:close/>
                  <a:moveTo>
                    <a:pt x="1258" y="1937"/>
                  </a:moveTo>
                  <a:lnTo>
                    <a:pt x="1203" y="1937"/>
                  </a:lnTo>
                  <a:lnTo>
                    <a:pt x="1203" y="1994"/>
                  </a:lnTo>
                  <a:lnTo>
                    <a:pt x="1258" y="1994"/>
                  </a:lnTo>
                  <a:lnTo>
                    <a:pt x="1258" y="1937"/>
                  </a:lnTo>
                  <a:close/>
                  <a:moveTo>
                    <a:pt x="1339" y="1937"/>
                  </a:moveTo>
                  <a:lnTo>
                    <a:pt x="1282" y="1937"/>
                  </a:lnTo>
                  <a:lnTo>
                    <a:pt x="1282" y="1994"/>
                  </a:lnTo>
                  <a:lnTo>
                    <a:pt x="1339" y="1994"/>
                  </a:lnTo>
                  <a:lnTo>
                    <a:pt x="1339" y="1937"/>
                  </a:lnTo>
                  <a:close/>
                  <a:moveTo>
                    <a:pt x="1418" y="1937"/>
                  </a:moveTo>
                  <a:lnTo>
                    <a:pt x="1363" y="1937"/>
                  </a:lnTo>
                  <a:lnTo>
                    <a:pt x="1363" y="1994"/>
                  </a:lnTo>
                  <a:lnTo>
                    <a:pt x="1418" y="1994"/>
                  </a:lnTo>
                  <a:lnTo>
                    <a:pt x="1418" y="1937"/>
                  </a:lnTo>
                  <a:close/>
                  <a:moveTo>
                    <a:pt x="1499" y="1937"/>
                  </a:moveTo>
                  <a:lnTo>
                    <a:pt x="1443" y="1937"/>
                  </a:lnTo>
                  <a:lnTo>
                    <a:pt x="1443" y="1994"/>
                  </a:lnTo>
                  <a:lnTo>
                    <a:pt x="1499" y="1994"/>
                  </a:lnTo>
                  <a:lnTo>
                    <a:pt x="1499" y="1937"/>
                  </a:lnTo>
                  <a:close/>
                  <a:moveTo>
                    <a:pt x="1579" y="1937"/>
                  </a:moveTo>
                  <a:lnTo>
                    <a:pt x="1523" y="1937"/>
                  </a:lnTo>
                  <a:lnTo>
                    <a:pt x="1523" y="1994"/>
                  </a:lnTo>
                  <a:lnTo>
                    <a:pt x="1579" y="1994"/>
                  </a:lnTo>
                  <a:lnTo>
                    <a:pt x="1579" y="1937"/>
                  </a:lnTo>
                  <a:close/>
                  <a:moveTo>
                    <a:pt x="1659" y="1937"/>
                  </a:moveTo>
                  <a:lnTo>
                    <a:pt x="1604" y="1937"/>
                  </a:lnTo>
                  <a:lnTo>
                    <a:pt x="1604" y="1994"/>
                  </a:lnTo>
                  <a:lnTo>
                    <a:pt x="1659" y="1994"/>
                  </a:lnTo>
                  <a:lnTo>
                    <a:pt x="1659" y="1937"/>
                  </a:lnTo>
                  <a:close/>
                  <a:moveTo>
                    <a:pt x="1739" y="1937"/>
                  </a:moveTo>
                  <a:lnTo>
                    <a:pt x="1684" y="1937"/>
                  </a:lnTo>
                  <a:lnTo>
                    <a:pt x="1684" y="1994"/>
                  </a:lnTo>
                  <a:lnTo>
                    <a:pt x="1739" y="1994"/>
                  </a:lnTo>
                  <a:lnTo>
                    <a:pt x="1739" y="1937"/>
                  </a:lnTo>
                  <a:close/>
                  <a:moveTo>
                    <a:pt x="1820" y="1937"/>
                  </a:moveTo>
                  <a:lnTo>
                    <a:pt x="1764" y="1937"/>
                  </a:lnTo>
                  <a:lnTo>
                    <a:pt x="1764" y="1994"/>
                  </a:lnTo>
                  <a:lnTo>
                    <a:pt x="1820" y="1994"/>
                  </a:lnTo>
                  <a:lnTo>
                    <a:pt x="1820" y="1937"/>
                  </a:lnTo>
                  <a:close/>
                  <a:moveTo>
                    <a:pt x="4064" y="1937"/>
                  </a:moveTo>
                  <a:lnTo>
                    <a:pt x="4009" y="1937"/>
                  </a:lnTo>
                  <a:lnTo>
                    <a:pt x="4009" y="1994"/>
                  </a:lnTo>
                  <a:lnTo>
                    <a:pt x="4064" y="1994"/>
                  </a:lnTo>
                  <a:lnTo>
                    <a:pt x="4064" y="1937"/>
                  </a:lnTo>
                  <a:close/>
                  <a:moveTo>
                    <a:pt x="4144" y="1937"/>
                  </a:moveTo>
                  <a:lnTo>
                    <a:pt x="4088" y="1937"/>
                  </a:lnTo>
                  <a:lnTo>
                    <a:pt x="4088" y="1994"/>
                  </a:lnTo>
                  <a:lnTo>
                    <a:pt x="4144" y="1994"/>
                  </a:lnTo>
                  <a:lnTo>
                    <a:pt x="4144" y="1937"/>
                  </a:lnTo>
                  <a:close/>
                  <a:moveTo>
                    <a:pt x="4225" y="1937"/>
                  </a:moveTo>
                  <a:lnTo>
                    <a:pt x="4169" y="1937"/>
                  </a:lnTo>
                  <a:lnTo>
                    <a:pt x="4169" y="1994"/>
                  </a:lnTo>
                  <a:lnTo>
                    <a:pt x="4225" y="1994"/>
                  </a:lnTo>
                  <a:lnTo>
                    <a:pt x="4225" y="1937"/>
                  </a:lnTo>
                  <a:close/>
                  <a:moveTo>
                    <a:pt x="4304" y="1937"/>
                  </a:moveTo>
                  <a:lnTo>
                    <a:pt x="4249" y="1937"/>
                  </a:lnTo>
                  <a:lnTo>
                    <a:pt x="4249" y="1994"/>
                  </a:lnTo>
                  <a:lnTo>
                    <a:pt x="4304" y="1994"/>
                  </a:lnTo>
                  <a:lnTo>
                    <a:pt x="4304" y="1937"/>
                  </a:lnTo>
                  <a:close/>
                  <a:moveTo>
                    <a:pt x="4385" y="1937"/>
                  </a:moveTo>
                  <a:lnTo>
                    <a:pt x="4329" y="1937"/>
                  </a:lnTo>
                  <a:lnTo>
                    <a:pt x="4329" y="1994"/>
                  </a:lnTo>
                  <a:lnTo>
                    <a:pt x="4385" y="1994"/>
                  </a:lnTo>
                  <a:lnTo>
                    <a:pt x="4385" y="1937"/>
                  </a:lnTo>
                  <a:close/>
                  <a:moveTo>
                    <a:pt x="4465" y="1937"/>
                  </a:moveTo>
                  <a:lnTo>
                    <a:pt x="4409" y="1937"/>
                  </a:lnTo>
                  <a:lnTo>
                    <a:pt x="4409" y="1994"/>
                  </a:lnTo>
                  <a:lnTo>
                    <a:pt x="4465" y="1994"/>
                  </a:lnTo>
                  <a:lnTo>
                    <a:pt x="4465" y="1937"/>
                  </a:lnTo>
                  <a:close/>
                  <a:moveTo>
                    <a:pt x="4545" y="1937"/>
                  </a:moveTo>
                  <a:lnTo>
                    <a:pt x="4490" y="1937"/>
                  </a:lnTo>
                  <a:lnTo>
                    <a:pt x="4490" y="1994"/>
                  </a:lnTo>
                  <a:lnTo>
                    <a:pt x="4545" y="1994"/>
                  </a:lnTo>
                  <a:lnTo>
                    <a:pt x="4545" y="1937"/>
                  </a:lnTo>
                  <a:close/>
                  <a:moveTo>
                    <a:pt x="4625" y="1937"/>
                  </a:moveTo>
                  <a:lnTo>
                    <a:pt x="4569" y="1937"/>
                  </a:lnTo>
                  <a:lnTo>
                    <a:pt x="4569" y="1994"/>
                  </a:lnTo>
                  <a:lnTo>
                    <a:pt x="4625" y="1994"/>
                  </a:lnTo>
                  <a:lnTo>
                    <a:pt x="4625" y="1937"/>
                  </a:lnTo>
                  <a:close/>
                  <a:moveTo>
                    <a:pt x="4705" y="1937"/>
                  </a:moveTo>
                  <a:lnTo>
                    <a:pt x="4650" y="1937"/>
                  </a:lnTo>
                  <a:lnTo>
                    <a:pt x="4650" y="1994"/>
                  </a:lnTo>
                  <a:lnTo>
                    <a:pt x="4705" y="1994"/>
                  </a:lnTo>
                  <a:lnTo>
                    <a:pt x="4705" y="1937"/>
                  </a:lnTo>
                  <a:close/>
                  <a:moveTo>
                    <a:pt x="4785" y="1937"/>
                  </a:moveTo>
                  <a:lnTo>
                    <a:pt x="4730" y="1937"/>
                  </a:lnTo>
                  <a:lnTo>
                    <a:pt x="4730" y="1994"/>
                  </a:lnTo>
                  <a:lnTo>
                    <a:pt x="4785" y="1994"/>
                  </a:lnTo>
                  <a:lnTo>
                    <a:pt x="4785" y="1937"/>
                  </a:lnTo>
                  <a:close/>
                  <a:moveTo>
                    <a:pt x="4866" y="1937"/>
                  </a:moveTo>
                  <a:lnTo>
                    <a:pt x="4810" y="1937"/>
                  </a:lnTo>
                  <a:lnTo>
                    <a:pt x="4810" y="1994"/>
                  </a:lnTo>
                  <a:lnTo>
                    <a:pt x="4866" y="1994"/>
                  </a:lnTo>
                  <a:lnTo>
                    <a:pt x="4866" y="1937"/>
                  </a:lnTo>
                  <a:close/>
                  <a:moveTo>
                    <a:pt x="55" y="1849"/>
                  </a:moveTo>
                  <a:lnTo>
                    <a:pt x="0" y="1849"/>
                  </a:lnTo>
                  <a:lnTo>
                    <a:pt x="0" y="1905"/>
                  </a:lnTo>
                  <a:lnTo>
                    <a:pt x="55" y="1905"/>
                  </a:lnTo>
                  <a:lnTo>
                    <a:pt x="55" y="1849"/>
                  </a:lnTo>
                  <a:close/>
                  <a:moveTo>
                    <a:pt x="136" y="1849"/>
                  </a:moveTo>
                  <a:lnTo>
                    <a:pt x="80" y="1849"/>
                  </a:lnTo>
                  <a:lnTo>
                    <a:pt x="80" y="1905"/>
                  </a:lnTo>
                  <a:lnTo>
                    <a:pt x="136" y="1905"/>
                  </a:lnTo>
                  <a:lnTo>
                    <a:pt x="136" y="1849"/>
                  </a:lnTo>
                  <a:close/>
                  <a:moveTo>
                    <a:pt x="216" y="1849"/>
                  </a:moveTo>
                  <a:lnTo>
                    <a:pt x="160" y="1849"/>
                  </a:lnTo>
                  <a:lnTo>
                    <a:pt x="160" y="1905"/>
                  </a:lnTo>
                  <a:lnTo>
                    <a:pt x="216" y="1905"/>
                  </a:lnTo>
                  <a:lnTo>
                    <a:pt x="216" y="1849"/>
                  </a:lnTo>
                  <a:close/>
                  <a:moveTo>
                    <a:pt x="296" y="1849"/>
                  </a:moveTo>
                  <a:lnTo>
                    <a:pt x="241" y="1849"/>
                  </a:lnTo>
                  <a:lnTo>
                    <a:pt x="241" y="1905"/>
                  </a:lnTo>
                  <a:lnTo>
                    <a:pt x="296" y="1905"/>
                  </a:lnTo>
                  <a:lnTo>
                    <a:pt x="296" y="1849"/>
                  </a:lnTo>
                  <a:close/>
                  <a:moveTo>
                    <a:pt x="457" y="1849"/>
                  </a:moveTo>
                  <a:lnTo>
                    <a:pt x="401" y="1849"/>
                  </a:lnTo>
                  <a:lnTo>
                    <a:pt x="401" y="1905"/>
                  </a:lnTo>
                  <a:lnTo>
                    <a:pt x="457" y="1905"/>
                  </a:lnTo>
                  <a:lnTo>
                    <a:pt x="457" y="1849"/>
                  </a:lnTo>
                  <a:close/>
                  <a:moveTo>
                    <a:pt x="536" y="1849"/>
                  </a:moveTo>
                  <a:lnTo>
                    <a:pt x="481" y="1849"/>
                  </a:lnTo>
                  <a:lnTo>
                    <a:pt x="481" y="1905"/>
                  </a:lnTo>
                  <a:lnTo>
                    <a:pt x="536" y="1905"/>
                  </a:lnTo>
                  <a:lnTo>
                    <a:pt x="536" y="1849"/>
                  </a:lnTo>
                  <a:close/>
                  <a:moveTo>
                    <a:pt x="617" y="1849"/>
                  </a:moveTo>
                  <a:lnTo>
                    <a:pt x="561" y="1849"/>
                  </a:lnTo>
                  <a:lnTo>
                    <a:pt x="561" y="1905"/>
                  </a:lnTo>
                  <a:lnTo>
                    <a:pt x="617" y="1905"/>
                  </a:lnTo>
                  <a:lnTo>
                    <a:pt x="617" y="1849"/>
                  </a:lnTo>
                  <a:close/>
                  <a:moveTo>
                    <a:pt x="697" y="1849"/>
                  </a:moveTo>
                  <a:lnTo>
                    <a:pt x="641" y="1849"/>
                  </a:lnTo>
                  <a:lnTo>
                    <a:pt x="641" y="1905"/>
                  </a:lnTo>
                  <a:lnTo>
                    <a:pt x="697" y="1905"/>
                  </a:lnTo>
                  <a:lnTo>
                    <a:pt x="697" y="1849"/>
                  </a:lnTo>
                  <a:close/>
                  <a:moveTo>
                    <a:pt x="857" y="1849"/>
                  </a:moveTo>
                  <a:lnTo>
                    <a:pt x="801" y="1849"/>
                  </a:lnTo>
                  <a:lnTo>
                    <a:pt x="801" y="1905"/>
                  </a:lnTo>
                  <a:lnTo>
                    <a:pt x="857" y="1905"/>
                  </a:lnTo>
                  <a:lnTo>
                    <a:pt x="857" y="1849"/>
                  </a:lnTo>
                  <a:close/>
                  <a:moveTo>
                    <a:pt x="938" y="1849"/>
                  </a:moveTo>
                  <a:lnTo>
                    <a:pt x="882" y="1849"/>
                  </a:lnTo>
                  <a:lnTo>
                    <a:pt x="882" y="1905"/>
                  </a:lnTo>
                  <a:lnTo>
                    <a:pt x="938" y="1905"/>
                  </a:lnTo>
                  <a:lnTo>
                    <a:pt x="938" y="1849"/>
                  </a:lnTo>
                  <a:close/>
                  <a:moveTo>
                    <a:pt x="1018" y="1849"/>
                  </a:moveTo>
                  <a:lnTo>
                    <a:pt x="962" y="1849"/>
                  </a:lnTo>
                  <a:lnTo>
                    <a:pt x="962" y="1905"/>
                  </a:lnTo>
                  <a:lnTo>
                    <a:pt x="1018" y="1905"/>
                  </a:lnTo>
                  <a:lnTo>
                    <a:pt x="1018" y="1849"/>
                  </a:lnTo>
                  <a:close/>
                  <a:moveTo>
                    <a:pt x="1098" y="1849"/>
                  </a:moveTo>
                  <a:lnTo>
                    <a:pt x="1042" y="1849"/>
                  </a:lnTo>
                  <a:lnTo>
                    <a:pt x="1042" y="1905"/>
                  </a:lnTo>
                  <a:lnTo>
                    <a:pt x="1098" y="1905"/>
                  </a:lnTo>
                  <a:lnTo>
                    <a:pt x="1098" y="1849"/>
                  </a:lnTo>
                  <a:close/>
                  <a:moveTo>
                    <a:pt x="1178" y="1849"/>
                  </a:moveTo>
                  <a:lnTo>
                    <a:pt x="1122" y="1849"/>
                  </a:lnTo>
                  <a:lnTo>
                    <a:pt x="1122" y="1905"/>
                  </a:lnTo>
                  <a:lnTo>
                    <a:pt x="1178" y="1905"/>
                  </a:lnTo>
                  <a:lnTo>
                    <a:pt x="1178" y="1849"/>
                  </a:lnTo>
                  <a:close/>
                  <a:moveTo>
                    <a:pt x="1258" y="1849"/>
                  </a:moveTo>
                  <a:lnTo>
                    <a:pt x="1203" y="1849"/>
                  </a:lnTo>
                  <a:lnTo>
                    <a:pt x="1203" y="1905"/>
                  </a:lnTo>
                  <a:lnTo>
                    <a:pt x="1258" y="1905"/>
                  </a:lnTo>
                  <a:lnTo>
                    <a:pt x="1258" y="1849"/>
                  </a:lnTo>
                  <a:close/>
                  <a:moveTo>
                    <a:pt x="1339" y="1849"/>
                  </a:moveTo>
                  <a:lnTo>
                    <a:pt x="1282" y="1849"/>
                  </a:lnTo>
                  <a:lnTo>
                    <a:pt x="1282" y="1905"/>
                  </a:lnTo>
                  <a:lnTo>
                    <a:pt x="1339" y="1905"/>
                  </a:lnTo>
                  <a:lnTo>
                    <a:pt x="1339" y="1849"/>
                  </a:lnTo>
                  <a:close/>
                  <a:moveTo>
                    <a:pt x="1418" y="1849"/>
                  </a:moveTo>
                  <a:lnTo>
                    <a:pt x="1363" y="1849"/>
                  </a:lnTo>
                  <a:lnTo>
                    <a:pt x="1363" y="1905"/>
                  </a:lnTo>
                  <a:lnTo>
                    <a:pt x="1418" y="1905"/>
                  </a:lnTo>
                  <a:lnTo>
                    <a:pt x="1418" y="1849"/>
                  </a:lnTo>
                  <a:close/>
                  <a:moveTo>
                    <a:pt x="1499" y="1849"/>
                  </a:moveTo>
                  <a:lnTo>
                    <a:pt x="1443" y="1849"/>
                  </a:lnTo>
                  <a:lnTo>
                    <a:pt x="1443" y="1905"/>
                  </a:lnTo>
                  <a:lnTo>
                    <a:pt x="1499" y="1905"/>
                  </a:lnTo>
                  <a:lnTo>
                    <a:pt x="1499" y="1849"/>
                  </a:lnTo>
                  <a:close/>
                  <a:moveTo>
                    <a:pt x="1579" y="1849"/>
                  </a:moveTo>
                  <a:lnTo>
                    <a:pt x="1523" y="1849"/>
                  </a:lnTo>
                  <a:lnTo>
                    <a:pt x="1523" y="1905"/>
                  </a:lnTo>
                  <a:lnTo>
                    <a:pt x="1579" y="1905"/>
                  </a:lnTo>
                  <a:lnTo>
                    <a:pt x="1579" y="1849"/>
                  </a:lnTo>
                  <a:close/>
                  <a:moveTo>
                    <a:pt x="1659" y="1849"/>
                  </a:moveTo>
                  <a:lnTo>
                    <a:pt x="1604" y="1849"/>
                  </a:lnTo>
                  <a:lnTo>
                    <a:pt x="1604" y="1905"/>
                  </a:lnTo>
                  <a:lnTo>
                    <a:pt x="1659" y="1905"/>
                  </a:lnTo>
                  <a:lnTo>
                    <a:pt x="1659" y="1849"/>
                  </a:lnTo>
                  <a:close/>
                  <a:moveTo>
                    <a:pt x="1739" y="1849"/>
                  </a:moveTo>
                  <a:lnTo>
                    <a:pt x="1684" y="1849"/>
                  </a:lnTo>
                  <a:lnTo>
                    <a:pt x="1684" y="1905"/>
                  </a:lnTo>
                  <a:lnTo>
                    <a:pt x="1739" y="1905"/>
                  </a:lnTo>
                  <a:lnTo>
                    <a:pt x="1739" y="1849"/>
                  </a:lnTo>
                  <a:close/>
                  <a:moveTo>
                    <a:pt x="1820" y="1849"/>
                  </a:moveTo>
                  <a:lnTo>
                    <a:pt x="1764" y="1849"/>
                  </a:lnTo>
                  <a:lnTo>
                    <a:pt x="1764" y="1905"/>
                  </a:lnTo>
                  <a:lnTo>
                    <a:pt x="1820" y="1905"/>
                  </a:lnTo>
                  <a:lnTo>
                    <a:pt x="1820" y="1849"/>
                  </a:lnTo>
                  <a:close/>
                  <a:moveTo>
                    <a:pt x="1899" y="1849"/>
                  </a:moveTo>
                  <a:lnTo>
                    <a:pt x="1844" y="1849"/>
                  </a:lnTo>
                  <a:lnTo>
                    <a:pt x="1844" y="1905"/>
                  </a:lnTo>
                  <a:lnTo>
                    <a:pt x="1899" y="1905"/>
                  </a:lnTo>
                  <a:lnTo>
                    <a:pt x="1899" y="1849"/>
                  </a:lnTo>
                  <a:close/>
                  <a:moveTo>
                    <a:pt x="3984" y="1849"/>
                  </a:moveTo>
                  <a:lnTo>
                    <a:pt x="3928" y="1849"/>
                  </a:lnTo>
                  <a:lnTo>
                    <a:pt x="3928" y="1905"/>
                  </a:lnTo>
                  <a:lnTo>
                    <a:pt x="3984" y="1905"/>
                  </a:lnTo>
                  <a:lnTo>
                    <a:pt x="3984" y="1849"/>
                  </a:lnTo>
                  <a:close/>
                  <a:moveTo>
                    <a:pt x="4064" y="1849"/>
                  </a:moveTo>
                  <a:lnTo>
                    <a:pt x="4009" y="1849"/>
                  </a:lnTo>
                  <a:lnTo>
                    <a:pt x="4009" y="1905"/>
                  </a:lnTo>
                  <a:lnTo>
                    <a:pt x="4064" y="1905"/>
                  </a:lnTo>
                  <a:lnTo>
                    <a:pt x="4064" y="1849"/>
                  </a:lnTo>
                  <a:close/>
                  <a:moveTo>
                    <a:pt x="4144" y="1849"/>
                  </a:moveTo>
                  <a:lnTo>
                    <a:pt x="4088" y="1849"/>
                  </a:lnTo>
                  <a:lnTo>
                    <a:pt x="4088" y="1905"/>
                  </a:lnTo>
                  <a:lnTo>
                    <a:pt x="4144" y="1905"/>
                  </a:lnTo>
                  <a:lnTo>
                    <a:pt x="4144" y="1849"/>
                  </a:lnTo>
                  <a:close/>
                  <a:moveTo>
                    <a:pt x="4225" y="1849"/>
                  </a:moveTo>
                  <a:lnTo>
                    <a:pt x="4169" y="1849"/>
                  </a:lnTo>
                  <a:lnTo>
                    <a:pt x="4169" y="1905"/>
                  </a:lnTo>
                  <a:lnTo>
                    <a:pt x="4225" y="1905"/>
                  </a:lnTo>
                  <a:lnTo>
                    <a:pt x="4225" y="1849"/>
                  </a:lnTo>
                  <a:close/>
                  <a:moveTo>
                    <a:pt x="4304" y="1849"/>
                  </a:moveTo>
                  <a:lnTo>
                    <a:pt x="4249" y="1849"/>
                  </a:lnTo>
                  <a:lnTo>
                    <a:pt x="4249" y="1905"/>
                  </a:lnTo>
                  <a:lnTo>
                    <a:pt x="4304" y="1905"/>
                  </a:lnTo>
                  <a:lnTo>
                    <a:pt x="4304" y="1849"/>
                  </a:lnTo>
                  <a:close/>
                  <a:moveTo>
                    <a:pt x="4385" y="1849"/>
                  </a:moveTo>
                  <a:lnTo>
                    <a:pt x="4329" y="1849"/>
                  </a:lnTo>
                  <a:lnTo>
                    <a:pt x="4329" y="1905"/>
                  </a:lnTo>
                  <a:lnTo>
                    <a:pt x="4385" y="1905"/>
                  </a:lnTo>
                  <a:lnTo>
                    <a:pt x="4385" y="1849"/>
                  </a:lnTo>
                  <a:close/>
                  <a:moveTo>
                    <a:pt x="4465" y="1849"/>
                  </a:moveTo>
                  <a:lnTo>
                    <a:pt x="4409" y="1849"/>
                  </a:lnTo>
                  <a:lnTo>
                    <a:pt x="4409" y="1905"/>
                  </a:lnTo>
                  <a:lnTo>
                    <a:pt x="4465" y="1905"/>
                  </a:lnTo>
                  <a:lnTo>
                    <a:pt x="4465" y="1849"/>
                  </a:lnTo>
                  <a:close/>
                  <a:moveTo>
                    <a:pt x="4545" y="1849"/>
                  </a:moveTo>
                  <a:lnTo>
                    <a:pt x="4490" y="1849"/>
                  </a:lnTo>
                  <a:lnTo>
                    <a:pt x="4490" y="1905"/>
                  </a:lnTo>
                  <a:lnTo>
                    <a:pt x="4545" y="1905"/>
                  </a:lnTo>
                  <a:lnTo>
                    <a:pt x="4545" y="1849"/>
                  </a:lnTo>
                  <a:close/>
                  <a:moveTo>
                    <a:pt x="4625" y="1849"/>
                  </a:moveTo>
                  <a:lnTo>
                    <a:pt x="4569" y="1849"/>
                  </a:lnTo>
                  <a:lnTo>
                    <a:pt x="4569" y="1905"/>
                  </a:lnTo>
                  <a:lnTo>
                    <a:pt x="4625" y="1905"/>
                  </a:lnTo>
                  <a:lnTo>
                    <a:pt x="4625" y="1849"/>
                  </a:lnTo>
                  <a:close/>
                  <a:moveTo>
                    <a:pt x="4705" y="1849"/>
                  </a:moveTo>
                  <a:lnTo>
                    <a:pt x="4650" y="1849"/>
                  </a:lnTo>
                  <a:lnTo>
                    <a:pt x="4650" y="1905"/>
                  </a:lnTo>
                  <a:lnTo>
                    <a:pt x="4705" y="1905"/>
                  </a:lnTo>
                  <a:lnTo>
                    <a:pt x="4705" y="1849"/>
                  </a:lnTo>
                  <a:close/>
                  <a:moveTo>
                    <a:pt x="4785" y="1849"/>
                  </a:moveTo>
                  <a:lnTo>
                    <a:pt x="4730" y="1849"/>
                  </a:lnTo>
                  <a:lnTo>
                    <a:pt x="4730" y="1905"/>
                  </a:lnTo>
                  <a:lnTo>
                    <a:pt x="4785" y="1905"/>
                  </a:lnTo>
                  <a:lnTo>
                    <a:pt x="4785" y="1849"/>
                  </a:lnTo>
                  <a:close/>
                  <a:moveTo>
                    <a:pt x="4866" y="1849"/>
                  </a:moveTo>
                  <a:lnTo>
                    <a:pt x="4810" y="1849"/>
                  </a:lnTo>
                  <a:lnTo>
                    <a:pt x="4810" y="1905"/>
                  </a:lnTo>
                  <a:lnTo>
                    <a:pt x="4866" y="1905"/>
                  </a:lnTo>
                  <a:lnTo>
                    <a:pt x="4866" y="1849"/>
                  </a:lnTo>
                  <a:close/>
                  <a:moveTo>
                    <a:pt x="4945" y="1849"/>
                  </a:moveTo>
                  <a:lnTo>
                    <a:pt x="4890" y="1849"/>
                  </a:lnTo>
                  <a:lnTo>
                    <a:pt x="4890" y="1905"/>
                  </a:lnTo>
                  <a:lnTo>
                    <a:pt x="4945" y="1905"/>
                  </a:lnTo>
                  <a:lnTo>
                    <a:pt x="4945" y="1849"/>
                  </a:lnTo>
                  <a:close/>
                  <a:moveTo>
                    <a:pt x="5026" y="1849"/>
                  </a:moveTo>
                  <a:lnTo>
                    <a:pt x="4971" y="1849"/>
                  </a:lnTo>
                  <a:lnTo>
                    <a:pt x="4971" y="1905"/>
                  </a:lnTo>
                  <a:lnTo>
                    <a:pt x="5026" y="1905"/>
                  </a:lnTo>
                  <a:lnTo>
                    <a:pt x="5026" y="1849"/>
                  </a:lnTo>
                  <a:close/>
                  <a:moveTo>
                    <a:pt x="55" y="1760"/>
                  </a:moveTo>
                  <a:lnTo>
                    <a:pt x="0" y="1760"/>
                  </a:lnTo>
                  <a:lnTo>
                    <a:pt x="0" y="1817"/>
                  </a:lnTo>
                  <a:lnTo>
                    <a:pt x="55" y="1817"/>
                  </a:lnTo>
                  <a:lnTo>
                    <a:pt x="55" y="1760"/>
                  </a:lnTo>
                  <a:close/>
                  <a:moveTo>
                    <a:pt x="136" y="1760"/>
                  </a:moveTo>
                  <a:lnTo>
                    <a:pt x="80" y="1760"/>
                  </a:lnTo>
                  <a:lnTo>
                    <a:pt x="80" y="1817"/>
                  </a:lnTo>
                  <a:lnTo>
                    <a:pt x="136" y="1817"/>
                  </a:lnTo>
                  <a:lnTo>
                    <a:pt x="136" y="1760"/>
                  </a:lnTo>
                  <a:close/>
                  <a:moveTo>
                    <a:pt x="216" y="1760"/>
                  </a:moveTo>
                  <a:lnTo>
                    <a:pt x="160" y="1760"/>
                  </a:lnTo>
                  <a:lnTo>
                    <a:pt x="160" y="1817"/>
                  </a:lnTo>
                  <a:lnTo>
                    <a:pt x="216" y="1817"/>
                  </a:lnTo>
                  <a:lnTo>
                    <a:pt x="216" y="1760"/>
                  </a:lnTo>
                  <a:close/>
                  <a:moveTo>
                    <a:pt x="296" y="1760"/>
                  </a:moveTo>
                  <a:lnTo>
                    <a:pt x="241" y="1760"/>
                  </a:lnTo>
                  <a:lnTo>
                    <a:pt x="241" y="1817"/>
                  </a:lnTo>
                  <a:lnTo>
                    <a:pt x="296" y="1817"/>
                  </a:lnTo>
                  <a:lnTo>
                    <a:pt x="296" y="1760"/>
                  </a:lnTo>
                  <a:close/>
                  <a:moveTo>
                    <a:pt x="457" y="1760"/>
                  </a:moveTo>
                  <a:lnTo>
                    <a:pt x="401" y="1760"/>
                  </a:lnTo>
                  <a:lnTo>
                    <a:pt x="401" y="1817"/>
                  </a:lnTo>
                  <a:lnTo>
                    <a:pt x="457" y="1817"/>
                  </a:lnTo>
                  <a:lnTo>
                    <a:pt x="457" y="1760"/>
                  </a:lnTo>
                  <a:close/>
                  <a:moveTo>
                    <a:pt x="536" y="1760"/>
                  </a:moveTo>
                  <a:lnTo>
                    <a:pt x="481" y="1760"/>
                  </a:lnTo>
                  <a:lnTo>
                    <a:pt x="481" y="1817"/>
                  </a:lnTo>
                  <a:lnTo>
                    <a:pt x="536" y="1817"/>
                  </a:lnTo>
                  <a:lnTo>
                    <a:pt x="536" y="1760"/>
                  </a:lnTo>
                  <a:close/>
                  <a:moveTo>
                    <a:pt x="777" y="1760"/>
                  </a:moveTo>
                  <a:lnTo>
                    <a:pt x="722" y="1760"/>
                  </a:lnTo>
                  <a:lnTo>
                    <a:pt x="722" y="1817"/>
                  </a:lnTo>
                  <a:lnTo>
                    <a:pt x="777" y="1817"/>
                  </a:lnTo>
                  <a:lnTo>
                    <a:pt x="777" y="1760"/>
                  </a:lnTo>
                  <a:close/>
                  <a:moveTo>
                    <a:pt x="857" y="1760"/>
                  </a:moveTo>
                  <a:lnTo>
                    <a:pt x="801" y="1760"/>
                  </a:lnTo>
                  <a:lnTo>
                    <a:pt x="801" y="1817"/>
                  </a:lnTo>
                  <a:lnTo>
                    <a:pt x="857" y="1817"/>
                  </a:lnTo>
                  <a:lnTo>
                    <a:pt x="857" y="1760"/>
                  </a:lnTo>
                  <a:close/>
                  <a:moveTo>
                    <a:pt x="938" y="1760"/>
                  </a:moveTo>
                  <a:lnTo>
                    <a:pt x="882" y="1760"/>
                  </a:lnTo>
                  <a:lnTo>
                    <a:pt x="882" y="1817"/>
                  </a:lnTo>
                  <a:lnTo>
                    <a:pt x="938" y="1817"/>
                  </a:lnTo>
                  <a:lnTo>
                    <a:pt x="938" y="1760"/>
                  </a:lnTo>
                  <a:close/>
                  <a:moveTo>
                    <a:pt x="1018" y="1760"/>
                  </a:moveTo>
                  <a:lnTo>
                    <a:pt x="962" y="1760"/>
                  </a:lnTo>
                  <a:lnTo>
                    <a:pt x="962" y="1817"/>
                  </a:lnTo>
                  <a:lnTo>
                    <a:pt x="1018" y="1817"/>
                  </a:lnTo>
                  <a:lnTo>
                    <a:pt x="1018" y="1760"/>
                  </a:lnTo>
                  <a:close/>
                  <a:moveTo>
                    <a:pt x="1098" y="1760"/>
                  </a:moveTo>
                  <a:lnTo>
                    <a:pt x="1042" y="1760"/>
                  </a:lnTo>
                  <a:lnTo>
                    <a:pt x="1042" y="1817"/>
                  </a:lnTo>
                  <a:lnTo>
                    <a:pt x="1098" y="1817"/>
                  </a:lnTo>
                  <a:lnTo>
                    <a:pt x="1098" y="1760"/>
                  </a:lnTo>
                  <a:close/>
                  <a:moveTo>
                    <a:pt x="1178" y="1760"/>
                  </a:moveTo>
                  <a:lnTo>
                    <a:pt x="1122" y="1760"/>
                  </a:lnTo>
                  <a:lnTo>
                    <a:pt x="1122" y="1817"/>
                  </a:lnTo>
                  <a:lnTo>
                    <a:pt x="1178" y="1817"/>
                  </a:lnTo>
                  <a:lnTo>
                    <a:pt x="1178" y="1760"/>
                  </a:lnTo>
                  <a:close/>
                  <a:moveTo>
                    <a:pt x="1258" y="1760"/>
                  </a:moveTo>
                  <a:lnTo>
                    <a:pt x="1203" y="1760"/>
                  </a:lnTo>
                  <a:lnTo>
                    <a:pt x="1203" y="1817"/>
                  </a:lnTo>
                  <a:lnTo>
                    <a:pt x="1258" y="1817"/>
                  </a:lnTo>
                  <a:lnTo>
                    <a:pt x="1258" y="1760"/>
                  </a:lnTo>
                  <a:close/>
                  <a:moveTo>
                    <a:pt x="1339" y="1760"/>
                  </a:moveTo>
                  <a:lnTo>
                    <a:pt x="1282" y="1760"/>
                  </a:lnTo>
                  <a:lnTo>
                    <a:pt x="1282" y="1817"/>
                  </a:lnTo>
                  <a:lnTo>
                    <a:pt x="1339" y="1817"/>
                  </a:lnTo>
                  <a:lnTo>
                    <a:pt x="1339" y="1760"/>
                  </a:lnTo>
                  <a:close/>
                  <a:moveTo>
                    <a:pt x="1418" y="1760"/>
                  </a:moveTo>
                  <a:lnTo>
                    <a:pt x="1363" y="1760"/>
                  </a:lnTo>
                  <a:lnTo>
                    <a:pt x="1363" y="1817"/>
                  </a:lnTo>
                  <a:lnTo>
                    <a:pt x="1418" y="1817"/>
                  </a:lnTo>
                  <a:lnTo>
                    <a:pt x="1418" y="1760"/>
                  </a:lnTo>
                  <a:close/>
                  <a:moveTo>
                    <a:pt x="1499" y="1760"/>
                  </a:moveTo>
                  <a:lnTo>
                    <a:pt x="1443" y="1760"/>
                  </a:lnTo>
                  <a:lnTo>
                    <a:pt x="1443" y="1817"/>
                  </a:lnTo>
                  <a:lnTo>
                    <a:pt x="1499" y="1817"/>
                  </a:lnTo>
                  <a:lnTo>
                    <a:pt x="1499" y="1760"/>
                  </a:lnTo>
                  <a:close/>
                  <a:moveTo>
                    <a:pt x="1579" y="1760"/>
                  </a:moveTo>
                  <a:lnTo>
                    <a:pt x="1523" y="1760"/>
                  </a:lnTo>
                  <a:lnTo>
                    <a:pt x="1523" y="1817"/>
                  </a:lnTo>
                  <a:lnTo>
                    <a:pt x="1579" y="1817"/>
                  </a:lnTo>
                  <a:lnTo>
                    <a:pt x="1579" y="1760"/>
                  </a:lnTo>
                  <a:close/>
                  <a:moveTo>
                    <a:pt x="1659" y="1760"/>
                  </a:moveTo>
                  <a:lnTo>
                    <a:pt x="1604" y="1760"/>
                  </a:lnTo>
                  <a:lnTo>
                    <a:pt x="1604" y="1817"/>
                  </a:lnTo>
                  <a:lnTo>
                    <a:pt x="1659" y="1817"/>
                  </a:lnTo>
                  <a:lnTo>
                    <a:pt x="1659" y="1760"/>
                  </a:lnTo>
                  <a:close/>
                  <a:moveTo>
                    <a:pt x="1739" y="1760"/>
                  </a:moveTo>
                  <a:lnTo>
                    <a:pt x="1684" y="1760"/>
                  </a:lnTo>
                  <a:lnTo>
                    <a:pt x="1684" y="1817"/>
                  </a:lnTo>
                  <a:lnTo>
                    <a:pt x="1739" y="1817"/>
                  </a:lnTo>
                  <a:lnTo>
                    <a:pt x="1739" y="1760"/>
                  </a:lnTo>
                  <a:close/>
                  <a:moveTo>
                    <a:pt x="1820" y="1760"/>
                  </a:moveTo>
                  <a:lnTo>
                    <a:pt x="1764" y="1760"/>
                  </a:lnTo>
                  <a:lnTo>
                    <a:pt x="1764" y="1817"/>
                  </a:lnTo>
                  <a:lnTo>
                    <a:pt x="1820" y="1817"/>
                  </a:lnTo>
                  <a:lnTo>
                    <a:pt x="1820" y="1760"/>
                  </a:lnTo>
                  <a:close/>
                  <a:moveTo>
                    <a:pt x="2060" y="1760"/>
                  </a:moveTo>
                  <a:lnTo>
                    <a:pt x="2004" y="1760"/>
                  </a:lnTo>
                  <a:lnTo>
                    <a:pt x="2004" y="1817"/>
                  </a:lnTo>
                  <a:lnTo>
                    <a:pt x="2060" y="1817"/>
                  </a:lnTo>
                  <a:lnTo>
                    <a:pt x="2060" y="1760"/>
                  </a:lnTo>
                  <a:close/>
                  <a:moveTo>
                    <a:pt x="2140" y="1760"/>
                  </a:moveTo>
                  <a:lnTo>
                    <a:pt x="2085" y="1760"/>
                  </a:lnTo>
                  <a:lnTo>
                    <a:pt x="2085" y="1817"/>
                  </a:lnTo>
                  <a:lnTo>
                    <a:pt x="2140" y="1817"/>
                  </a:lnTo>
                  <a:lnTo>
                    <a:pt x="2140" y="1760"/>
                  </a:lnTo>
                  <a:close/>
                  <a:moveTo>
                    <a:pt x="3984" y="1760"/>
                  </a:moveTo>
                  <a:lnTo>
                    <a:pt x="3928" y="1760"/>
                  </a:lnTo>
                  <a:lnTo>
                    <a:pt x="3928" y="1817"/>
                  </a:lnTo>
                  <a:lnTo>
                    <a:pt x="3984" y="1817"/>
                  </a:lnTo>
                  <a:lnTo>
                    <a:pt x="3984" y="1760"/>
                  </a:lnTo>
                  <a:close/>
                  <a:moveTo>
                    <a:pt x="4064" y="1760"/>
                  </a:moveTo>
                  <a:lnTo>
                    <a:pt x="4009" y="1760"/>
                  </a:lnTo>
                  <a:lnTo>
                    <a:pt x="4009" y="1817"/>
                  </a:lnTo>
                  <a:lnTo>
                    <a:pt x="4064" y="1817"/>
                  </a:lnTo>
                  <a:lnTo>
                    <a:pt x="4064" y="1760"/>
                  </a:lnTo>
                  <a:close/>
                  <a:moveTo>
                    <a:pt x="4144" y="1760"/>
                  </a:moveTo>
                  <a:lnTo>
                    <a:pt x="4088" y="1760"/>
                  </a:lnTo>
                  <a:lnTo>
                    <a:pt x="4088" y="1817"/>
                  </a:lnTo>
                  <a:lnTo>
                    <a:pt x="4144" y="1817"/>
                  </a:lnTo>
                  <a:lnTo>
                    <a:pt x="4144" y="1760"/>
                  </a:lnTo>
                  <a:close/>
                  <a:moveTo>
                    <a:pt x="4225" y="1760"/>
                  </a:moveTo>
                  <a:lnTo>
                    <a:pt x="4169" y="1760"/>
                  </a:lnTo>
                  <a:lnTo>
                    <a:pt x="4169" y="1817"/>
                  </a:lnTo>
                  <a:lnTo>
                    <a:pt x="4225" y="1817"/>
                  </a:lnTo>
                  <a:lnTo>
                    <a:pt x="4225" y="1760"/>
                  </a:lnTo>
                  <a:close/>
                  <a:moveTo>
                    <a:pt x="4304" y="1760"/>
                  </a:moveTo>
                  <a:lnTo>
                    <a:pt x="4249" y="1760"/>
                  </a:lnTo>
                  <a:lnTo>
                    <a:pt x="4249" y="1817"/>
                  </a:lnTo>
                  <a:lnTo>
                    <a:pt x="4304" y="1817"/>
                  </a:lnTo>
                  <a:lnTo>
                    <a:pt x="4304" y="1760"/>
                  </a:lnTo>
                  <a:close/>
                  <a:moveTo>
                    <a:pt x="4385" y="1760"/>
                  </a:moveTo>
                  <a:lnTo>
                    <a:pt x="4329" y="1760"/>
                  </a:lnTo>
                  <a:lnTo>
                    <a:pt x="4329" y="1817"/>
                  </a:lnTo>
                  <a:lnTo>
                    <a:pt x="4385" y="1817"/>
                  </a:lnTo>
                  <a:lnTo>
                    <a:pt x="4385" y="1760"/>
                  </a:lnTo>
                  <a:close/>
                  <a:moveTo>
                    <a:pt x="4465" y="1760"/>
                  </a:moveTo>
                  <a:lnTo>
                    <a:pt x="4409" y="1760"/>
                  </a:lnTo>
                  <a:lnTo>
                    <a:pt x="4409" y="1817"/>
                  </a:lnTo>
                  <a:lnTo>
                    <a:pt x="4465" y="1817"/>
                  </a:lnTo>
                  <a:lnTo>
                    <a:pt x="4465" y="1760"/>
                  </a:lnTo>
                  <a:close/>
                  <a:moveTo>
                    <a:pt x="4545" y="1760"/>
                  </a:moveTo>
                  <a:lnTo>
                    <a:pt x="4490" y="1760"/>
                  </a:lnTo>
                  <a:lnTo>
                    <a:pt x="4490" y="1817"/>
                  </a:lnTo>
                  <a:lnTo>
                    <a:pt x="4545" y="1817"/>
                  </a:lnTo>
                  <a:lnTo>
                    <a:pt x="4545" y="1760"/>
                  </a:lnTo>
                  <a:close/>
                  <a:moveTo>
                    <a:pt x="4625" y="1760"/>
                  </a:moveTo>
                  <a:lnTo>
                    <a:pt x="4569" y="1760"/>
                  </a:lnTo>
                  <a:lnTo>
                    <a:pt x="4569" y="1817"/>
                  </a:lnTo>
                  <a:lnTo>
                    <a:pt x="4625" y="1817"/>
                  </a:lnTo>
                  <a:lnTo>
                    <a:pt x="4625" y="1760"/>
                  </a:lnTo>
                  <a:close/>
                  <a:moveTo>
                    <a:pt x="4705" y="1760"/>
                  </a:moveTo>
                  <a:lnTo>
                    <a:pt x="4650" y="1760"/>
                  </a:lnTo>
                  <a:lnTo>
                    <a:pt x="4650" y="1817"/>
                  </a:lnTo>
                  <a:lnTo>
                    <a:pt x="4705" y="1817"/>
                  </a:lnTo>
                  <a:lnTo>
                    <a:pt x="4705" y="1760"/>
                  </a:lnTo>
                  <a:close/>
                  <a:moveTo>
                    <a:pt x="4785" y="1760"/>
                  </a:moveTo>
                  <a:lnTo>
                    <a:pt x="4730" y="1760"/>
                  </a:lnTo>
                  <a:lnTo>
                    <a:pt x="4730" y="1817"/>
                  </a:lnTo>
                  <a:lnTo>
                    <a:pt x="4785" y="1817"/>
                  </a:lnTo>
                  <a:lnTo>
                    <a:pt x="4785" y="1760"/>
                  </a:lnTo>
                  <a:close/>
                  <a:moveTo>
                    <a:pt x="4866" y="1760"/>
                  </a:moveTo>
                  <a:lnTo>
                    <a:pt x="4810" y="1760"/>
                  </a:lnTo>
                  <a:lnTo>
                    <a:pt x="4810" y="1817"/>
                  </a:lnTo>
                  <a:lnTo>
                    <a:pt x="4866" y="1817"/>
                  </a:lnTo>
                  <a:lnTo>
                    <a:pt x="4866" y="1760"/>
                  </a:lnTo>
                  <a:close/>
                  <a:moveTo>
                    <a:pt x="4945" y="1760"/>
                  </a:moveTo>
                  <a:lnTo>
                    <a:pt x="4890" y="1760"/>
                  </a:lnTo>
                  <a:lnTo>
                    <a:pt x="4890" y="1817"/>
                  </a:lnTo>
                  <a:lnTo>
                    <a:pt x="4945" y="1817"/>
                  </a:lnTo>
                  <a:lnTo>
                    <a:pt x="4945" y="1760"/>
                  </a:lnTo>
                  <a:close/>
                  <a:moveTo>
                    <a:pt x="5026" y="1760"/>
                  </a:moveTo>
                  <a:lnTo>
                    <a:pt x="4971" y="1760"/>
                  </a:lnTo>
                  <a:lnTo>
                    <a:pt x="4971" y="1817"/>
                  </a:lnTo>
                  <a:lnTo>
                    <a:pt x="5026" y="1817"/>
                  </a:lnTo>
                  <a:lnTo>
                    <a:pt x="5026" y="1760"/>
                  </a:lnTo>
                  <a:close/>
                  <a:moveTo>
                    <a:pt x="5106" y="1760"/>
                  </a:moveTo>
                  <a:lnTo>
                    <a:pt x="5050" y="1760"/>
                  </a:lnTo>
                  <a:lnTo>
                    <a:pt x="5050" y="1817"/>
                  </a:lnTo>
                  <a:lnTo>
                    <a:pt x="5106" y="1817"/>
                  </a:lnTo>
                  <a:lnTo>
                    <a:pt x="5106" y="1760"/>
                  </a:lnTo>
                  <a:close/>
                  <a:moveTo>
                    <a:pt x="55" y="1672"/>
                  </a:moveTo>
                  <a:lnTo>
                    <a:pt x="0" y="1672"/>
                  </a:lnTo>
                  <a:lnTo>
                    <a:pt x="0" y="1728"/>
                  </a:lnTo>
                  <a:lnTo>
                    <a:pt x="55" y="1728"/>
                  </a:lnTo>
                  <a:lnTo>
                    <a:pt x="55" y="1672"/>
                  </a:lnTo>
                  <a:close/>
                  <a:moveTo>
                    <a:pt x="136" y="1672"/>
                  </a:moveTo>
                  <a:lnTo>
                    <a:pt x="80" y="1672"/>
                  </a:lnTo>
                  <a:lnTo>
                    <a:pt x="80" y="1728"/>
                  </a:lnTo>
                  <a:lnTo>
                    <a:pt x="136" y="1728"/>
                  </a:lnTo>
                  <a:lnTo>
                    <a:pt x="136" y="1672"/>
                  </a:lnTo>
                  <a:close/>
                  <a:moveTo>
                    <a:pt x="216" y="1672"/>
                  </a:moveTo>
                  <a:lnTo>
                    <a:pt x="160" y="1672"/>
                  </a:lnTo>
                  <a:lnTo>
                    <a:pt x="160" y="1728"/>
                  </a:lnTo>
                  <a:lnTo>
                    <a:pt x="216" y="1728"/>
                  </a:lnTo>
                  <a:lnTo>
                    <a:pt x="216" y="1672"/>
                  </a:lnTo>
                  <a:close/>
                  <a:moveTo>
                    <a:pt x="296" y="1672"/>
                  </a:moveTo>
                  <a:lnTo>
                    <a:pt x="241" y="1672"/>
                  </a:lnTo>
                  <a:lnTo>
                    <a:pt x="241" y="1728"/>
                  </a:lnTo>
                  <a:lnTo>
                    <a:pt x="296" y="1728"/>
                  </a:lnTo>
                  <a:lnTo>
                    <a:pt x="296" y="1672"/>
                  </a:lnTo>
                  <a:close/>
                  <a:moveTo>
                    <a:pt x="376" y="1672"/>
                  </a:moveTo>
                  <a:lnTo>
                    <a:pt x="320" y="1672"/>
                  </a:lnTo>
                  <a:lnTo>
                    <a:pt x="320" y="1728"/>
                  </a:lnTo>
                  <a:lnTo>
                    <a:pt x="376" y="1728"/>
                  </a:lnTo>
                  <a:lnTo>
                    <a:pt x="376" y="1672"/>
                  </a:lnTo>
                  <a:close/>
                  <a:moveTo>
                    <a:pt x="457" y="1672"/>
                  </a:moveTo>
                  <a:lnTo>
                    <a:pt x="401" y="1672"/>
                  </a:lnTo>
                  <a:lnTo>
                    <a:pt x="401" y="1728"/>
                  </a:lnTo>
                  <a:lnTo>
                    <a:pt x="457" y="1728"/>
                  </a:lnTo>
                  <a:lnTo>
                    <a:pt x="457" y="1672"/>
                  </a:lnTo>
                  <a:close/>
                  <a:moveTo>
                    <a:pt x="536" y="1672"/>
                  </a:moveTo>
                  <a:lnTo>
                    <a:pt x="481" y="1672"/>
                  </a:lnTo>
                  <a:lnTo>
                    <a:pt x="481" y="1728"/>
                  </a:lnTo>
                  <a:lnTo>
                    <a:pt x="536" y="1728"/>
                  </a:lnTo>
                  <a:lnTo>
                    <a:pt x="536" y="1672"/>
                  </a:lnTo>
                  <a:close/>
                  <a:moveTo>
                    <a:pt x="617" y="1672"/>
                  </a:moveTo>
                  <a:lnTo>
                    <a:pt x="561" y="1672"/>
                  </a:lnTo>
                  <a:lnTo>
                    <a:pt x="561" y="1728"/>
                  </a:lnTo>
                  <a:lnTo>
                    <a:pt x="617" y="1728"/>
                  </a:lnTo>
                  <a:lnTo>
                    <a:pt x="617" y="1672"/>
                  </a:lnTo>
                  <a:close/>
                  <a:moveTo>
                    <a:pt x="697" y="1672"/>
                  </a:moveTo>
                  <a:lnTo>
                    <a:pt x="641" y="1672"/>
                  </a:lnTo>
                  <a:lnTo>
                    <a:pt x="641" y="1728"/>
                  </a:lnTo>
                  <a:lnTo>
                    <a:pt x="697" y="1728"/>
                  </a:lnTo>
                  <a:lnTo>
                    <a:pt x="697" y="1672"/>
                  </a:lnTo>
                  <a:close/>
                  <a:moveTo>
                    <a:pt x="777" y="1672"/>
                  </a:moveTo>
                  <a:lnTo>
                    <a:pt x="722" y="1672"/>
                  </a:lnTo>
                  <a:lnTo>
                    <a:pt x="722" y="1728"/>
                  </a:lnTo>
                  <a:lnTo>
                    <a:pt x="777" y="1728"/>
                  </a:lnTo>
                  <a:lnTo>
                    <a:pt x="777" y="1672"/>
                  </a:lnTo>
                  <a:close/>
                  <a:moveTo>
                    <a:pt x="857" y="1672"/>
                  </a:moveTo>
                  <a:lnTo>
                    <a:pt x="801" y="1672"/>
                  </a:lnTo>
                  <a:lnTo>
                    <a:pt x="801" y="1728"/>
                  </a:lnTo>
                  <a:lnTo>
                    <a:pt x="857" y="1728"/>
                  </a:lnTo>
                  <a:lnTo>
                    <a:pt x="857" y="1672"/>
                  </a:lnTo>
                  <a:close/>
                  <a:moveTo>
                    <a:pt x="938" y="1672"/>
                  </a:moveTo>
                  <a:lnTo>
                    <a:pt x="882" y="1672"/>
                  </a:lnTo>
                  <a:lnTo>
                    <a:pt x="882" y="1728"/>
                  </a:lnTo>
                  <a:lnTo>
                    <a:pt x="938" y="1728"/>
                  </a:lnTo>
                  <a:lnTo>
                    <a:pt x="938" y="1672"/>
                  </a:lnTo>
                  <a:close/>
                  <a:moveTo>
                    <a:pt x="1018" y="1672"/>
                  </a:moveTo>
                  <a:lnTo>
                    <a:pt x="962" y="1672"/>
                  </a:lnTo>
                  <a:lnTo>
                    <a:pt x="962" y="1728"/>
                  </a:lnTo>
                  <a:lnTo>
                    <a:pt x="1018" y="1728"/>
                  </a:lnTo>
                  <a:lnTo>
                    <a:pt x="1018" y="1672"/>
                  </a:lnTo>
                  <a:close/>
                  <a:moveTo>
                    <a:pt x="1098" y="1672"/>
                  </a:moveTo>
                  <a:lnTo>
                    <a:pt x="1042" y="1672"/>
                  </a:lnTo>
                  <a:lnTo>
                    <a:pt x="1042" y="1728"/>
                  </a:lnTo>
                  <a:lnTo>
                    <a:pt x="1098" y="1728"/>
                  </a:lnTo>
                  <a:lnTo>
                    <a:pt x="1098" y="1672"/>
                  </a:lnTo>
                  <a:close/>
                  <a:moveTo>
                    <a:pt x="1178" y="1672"/>
                  </a:moveTo>
                  <a:lnTo>
                    <a:pt x="1122" y="1672"/>
                  </a:lnTo>
                  <a:lnTo>
                    <a:pt x="1122" y="1728"/>
                  </a:lnTo>
                  <a:lnTo>
                    <a:pt x="1178" y="1728"/>
                  </a:lnTo>
                  <a:lnTo>
                    <a:pt x="1178" y="1672"/>
                  </a:lnTo>
                  <a:close/>
                  <a:moveTo>
                    <a:pt x="1258" y="1672"/>
                  </a:moveTo>
                  <a:lnTo>
                    <a:pt x="1203" y="1672"/>
                  </a:lnTo>
                  <a:lnTo>
                    <a:pt x="1203" y="1728"/>
                  </a:lnTo>
                  <a:lnTo>
                    <a:pt x="1258" y="1728"/>
                  </a:lnTo>
                  <a:lnTo>
                    <a:pt x="1258" y="1672"/>
                  </a:lnTo>
                  <a:close/>
                  <a:moveTo>
                    <a:pt x="1339" y="1672"/>
                  </a:moveTo>
                  <a:lnTo>
                    <a:pt x="1282" y="1672"/>
                  </a:lnTo>
                  <a:lnTo>
                    <a:pt x="1282" y="1728"/>
                  </a:lnTo>
                  <a:lnTo>
                    <a:pt x="1339" y="1728"/>
                  </a:lnTo>
                  <a:lnTo>
                    <a:pt x="1339" y="1672"/>
                  </a:lnTo>
                  <a:close/>
                  <a:moveTo>
                    <a:pt x="1418" y="1672"/>
                  </a:moveTo>
                  <a:lnTo>
                    <a:pt x="1363" y="1672"/>
                  </a:lnTo>
                  <a:lnTo>
                    <a:pt x="1363" y="1728"/>
                  </a:lnTo>
                  <a:lnTo>
                    <a:pt x="1418" y="1728"/>
                  </a:lnTo>
                  <a:lnTo>
                    <a:pt x="1418" y="1672"/>
                  </a:lnTo>
                  <a:close/>
                  <a:moveTo>
                    <a:pt x="1499" y="1672"/>
                  </a:moveTo>
                  <a:lnTo>
                    <a:pt x="1443" y="1672"/>
                  </a:lnTo>
                  <a:lnTo>
                    <a:pt x="1443" y="1728"/>
                  </a:lnTo>
                  <a:lnTo>
                    <a:pt x="1499" y="1728"/>
                  </a:lnTo>
                  <a:lnTo>
                    <a:pt x="1499" y="1672"/>
                  </a:lnTo>
                  <a:close/>
                  <a:moveTo>
                    <a:pt x="1579" y="1672"/>
                  </a:moveTo>
                  <a:lnTo>
                    <a:pt x="1523" y="1672"/>
                  </a:lnTo>
                  <a:lnTo>
                    <a:pt x="1523" y="1728"/>
                  </a:lnTo>
                  <a:lnTo>
                    <a:pt x="1579" y="1728"/>
                  </a:lnTo>
                  <a:lnTo>
                    <a:pt x="1579" y="1672"/>
                  </a:lnTo>
                  <a:close/>
                  <a:moveTo>
                    <a:pt x="1659" y="1672"/>
                  </a:moveTo>
                  <a:lnTo>
                    <a:pt x="1604" y="1672"/>
                  </a:lnTo>
                  <a:lnTo>
                    <a:pt x="1604" y="1728"/>
                  </a:lnTo>
                  <a:lnTo>
                    <a:pt x="1659" y="1728"/>
                  </a:lnTo>
                  <a:lnTo>
                    <a:pt x="1659" y="1672"/>
                  </a:lnTo>
                  <a:close/>
                  <a:moveTo>
                    <a:pt x="1739" y="1672"/>
                  </a:moveTo>
                  <a:lnTo>
                    <a:pt x="1684" y="1672"/>
                  </a:lnTo>
                  <a:lnTo>
                    <a:pt x="1684" y="1728"/>
                  </a:lnTo>
                  <a:lnTo>
                    <a:pt x="1739" y="1728"/>
                  </a:lnTo>
                  <a:lnTo>
                    <a:pt x="1739" y="1672"/>
                  </a:lnTo>
                  <a:close/>
                  <a:moveTo>
                    <a:pt x="1820" y="1672"/>
                  </a:moveTo>
                  <a:lnTo>
                    <a:pt x="1764" y="1672"/>
                  </a:lnTo>
                  <a:lnTo>
                    <a:pt x="1764" y="1728"/>
                  </a:lnTo>
                  <a:lnTo>
                    <a:pt x="1820" y="1728"/>
                  </a:lnTo>
                  <a:lnTo>
                    <a:pt x="1820" y="1672"/>
                  </a:lnTo>
                  <a:close/>
                  <a:moveTo>
                    <a:pt x="1899" y="1672"/>
                  </a:moveTo>
                  <a:lnTo>
                    <a:pt x="1844" y="1672"/>
                  </a:lnTo>
                  <a:lnTo>
                    <a:pt x="1844" y="1728"/>
                  </a:lnTo>
                  <a:lnTo>
                    <a:pt x="1899" y="1728"/>
                  </a:lnTo>
                  <a:lnTo>
                    <a:pt x="1899" y="1672"/>
                  </a:lnTo>
                  <a:close/>
                  <a:moveTo>
                    <a:pt x="1980" y="1672"/>
                  </a:moveTo>
                  <a:lnTo>
                    <a:pt x="1925" y="1672"/>
                  </a:lnTo>
                  <a:lnTo>
                    <a:pt x="1925" y="1728"/>
                  </a:lnTo>
                  <a:lnTo>
                    <a:pt x="1980" y="1728"/>
                  </a:lnTo>
                  <a:lnTo>
                    <a:pt x="1980" y="1672"/>
                  </a:lnTo>
                  <a:close/>
                  <a:moveTo>
                    <a:pt x="2220" y="1672"/>
                  </a:moveTo>
                  <a:lnTo>
                    <a:pt x="2165" y="1672"/>
                  </a:lnTo>
                  <a:lnTo>
                    <a:pt x="2165" y="1728"/>
                  </a:lnTo>
                  <a:lnTo>
                    <a:pt x="2220" y="1728"/>
                  </a:lnTo>
                  <a:lnTo>
                    <a:pt x="2220" y="1672"/>
                  </a:lnTo>
                  <a:close/>
                  <a:moveTo>
                    <a:pt x="2301" y="1672"/>
                  </a:moveTo>
                  <a:lnTo>
                    <a:pt x="2245" y="1672"/>
                  </a:lnTo>
                  <a:lnTo>
                    <a:pt x="2245" y="1728"/>
                  </a:lnTo>
                  <a:lnTo>
                    <a:pt x="2301" y="1728"/>
                  </a:lnTo>
                  <a:lnTo>
                    <a:pt x="2301" y="1672"/>
                  </a:lnTo>
                  <a:close/>
                  <a:moveTo>
                    <a:pt x="3984" y="1672"/>
                  </a:moveTo>
                  <a:lnTo>
                    <a:pt x="3928" y="1672"/>
                  </a:lnTo>
                  <a:lnTo>
                    <a:pt x="3928" y="1728"/>
                  </a:lnTo>
                  <a:lnTo>
                    <a:pt x="3984" y="1728"/>
                  </a:lnTo>
                  <a:lnTo>
                    <a:pt x="3984" y="1672"/>
                  </a:lnTo>
                  <a:close/>
                  <a:moveTo>
                    <a:pt x="4064" y="1672"/>
                  </a:moveTo>
                  <a:lnTo>
                    <a:pt x="4009" y="1672"/>
                  </a:lnTo>
                  <a:lnTo>
                    <a:pt x="4009" y="1728"/>
                  </a:lnTo>
                  <a:lnTo>
                    <a:pt x="4064" y="1728"/>
                  </a:lnTo>
                  <a:lnTo>
                    <a:pt x="4064" y="1672"/>
                  </a:lnTo>
                  <a:close/>
                  <a:moveTo>
                    <a:pt x="4144" y="1672"/>
                  </a:moveTo>
                  <a:lnTo>
                    <a:pt x="4088" y="1672"/>
                  </a:lnTo>
                  <a:lnTo>
                    <a:pt x="4088" y="1728"/>
                  </a:lnTo>
                  <a:lnTo>
                    <a:pt x="4144" y="1728"/>
                  </a:lnTo>
                  <a:lnTo>
                    <a:pt x="4144" y="1672"/>
                  </a:lnTo>
                  <a:close/>
                  <a:moveTo>
                    <a:pt x="4225" y="1672"/>
                  </a:moveTo>
                  <a:lnTo>
                    <a:pt x="4169" y="1672"/>
                  </a:lnTo>
                  <a:lnTo>
                    <a:pt x="4169" y="1728"/>
                  </a:lnTo>
                  <a:lnTo>
                    <a:pt x="4225" y="1728"/>
                  </a:lnTo>
                  <a:lnTo>
                    <a:pt x="4225" y="1672"/>
                  </a:lnTo>
                  <a:close/>
                  <a:moveTo>
                    <a:pt x="4304" y="1672"/>
                  </a:moveTo>
                  <a:lnTo>
                    <a:pt x="4249" y="1672"/>
                  </a:lnTo>
                  <a:lnTo>
                    <a:pt x="4249" y="1728"/>
                  </a:lnTo>
                  <a:lnTo>
                    <a:pt x="4304" y="1728"/>
                  </a:lnTo>
                  <a:lnTo>
                    <a:pt x="4304" y="1672"/>
                  </a:lnTo>
                  <a:close/>
                  <a:moveTo>
                    <a:pt x="4385" y="1672"/>
                  </a:moveTo>
                  <a:lnTo>
                    <a:pt x="4329" y="1672"/>
                  </a:lnTo>
                  <a:lnTo>
                    <a:pt x="4329" y="1728"/>
                  </a:lnTo>
                  <a:lnTo>
                    <a:pt x="4385" y="1728"/>
                  </a:lnTo>
                  <a:lnTo>
                    <a:pt x="4385" y="1672"/>
                  </a:lnTo>
                  <a:close/>
                  <a:moveTo>
                    <a:pt x="4465" y="1672"/>
                  </a:moveTo>
                  <a:lnTo>
                    <a:pt x="4409" y="1672"/>
                  </a:lnTo>
                  <a:lnTo>
                    <a:pt x="4409" y="1728"/>
                  </a:lnTo>
                  <a:lnTo>
                    <a:pt x="4465" y="1728"/>
                  </a:lnTo>
                  <a:lnTo>
                    <a:pt x="4465" y="1672"/>
                  </a:lnTo>
                  <a:close/>
                  <a:moveTo>
                    <a:pt x="4545" y="1672"/>
                  </a:moveTo>
                  <a:lnTo>
                    <a:pt x="4490" y="1672"/>
                  </a:lnTo>
                  <a:lnTo>
                    <a:pt x="4490" y="1728"/>
                  </a:lnTo>
                  <a:lnTo>
                    <a:pt x="4545" y="1728"/>
                  </a:lnTo>
                  <a:lnTo>
                    <a:pt x="4545" y="1672"/>
                  </a:lnTo>
                  <a:close/>
                  <a:moveTo>
                    <a:pt x="4625" y="1672"/>
                  </a:moveTo>
                  <a:lnTo>
                    <a:pt x="4569" y="1672"/>
                  </a:lnTo>
                  <a:lnTo>
                    <a:pt x="4569" y="1728"/>
                  </a:lnTo>
                  <a:lnTo>
                    <a:pt x="4625" y="1728"/>
                  </a:lnTo>
                  <a:lnTo>
                    <a:pt x="4625" y="1672"/>
                  </a:lnTo>
                  <a:close/>
                  <a:moveTo>
                    <a:pt x="4705" y="1672"/>
                  </a:moveTo>
                  <a:lnTo>
                    <a:pt x="4650" y="1672"/>
                  </a:lnTo>
                  <a:lnTo>
                    <a:pt x="4650" y="1728"/>
                  </a:lnTo>
                  <a:lnTo>
                    <a:pt x="4705" y="1728"/>
                  </a:lnTo>
                  <a:lnTo>
                    <a:pt x="4705" y="1672"/>
                  </a:lnTo>
                  <a:close/>
                  <a:moveTo>
                    <a:pt x="4785" y="1672"/>
                  </a:moveTo>
                  <a:lnTo>
                    <a:pt x="4730" y="1672"/>
                  </a:lnTo>
                  <a:lnTo>
                    <a:pt x="4730" y="1728"/>
                  </a:lnTo>
                  <a:lnTo>
                    <a:pt x="4785" y="1728"/>
                  </a:lnTo>
                  <a:lnTo>
                    <a:pt x="4785" y="1672"/>
                  </a:lnTo>
                  <a:close/>
                  <a:moveTo>
                    <a:pt x="4866" y="1672"/>
                  </a:moveTo>
                  <a:lnTo>
                    <a:pt x="4810" y="1672"/>
                  </a:lnTo>
                  <a:lnTo>
                    <a:pt x="4810" y="1728"/>
                  </a:lnTo>
                  <a:lnTo>
                    <a:pt x="4866" y="1728"/>
                  </a:lnTo>
                  <a:lnTo>
                    <a:pt x="4866" y="1672"/>
                  </a:lnTo>
                  <a:close/>
                  <a:moveTo>
                    <a:pt x="4945" y="1672"/>
                  </a:moveTo>
                  <a:lnTo>
                    <a:pt x="4890" y="1672"/>
                  </a:lnTo>
                  <a:lnTo>
                    <a:pt x="4890" y="1728"/>
                  </a:lnTo>
                  <a:lnTo>
                    <a:pt x="4945" y="1728"/>
                  </a:lnTo>
                  <a:lnTo>
                    <a:pt x="4945" y="1672"/>
                  </a:lnTo>
                  <a:close/>
                  <a:moveTo>
                    <a:pt x="5026" y="1672"/>
                  </a:moveTo>
                  <a:lnTo>
                    <a:pt x="4971" y="1672"/>
                  </a:lnTo>
                  <a:lnTo>
                    <a:pt x="4971" y="1728"/>
                  </a:lnTo>
                  <a:lnTo>
                    <a:pt x="5026" y="1728"/>
                  </a:lnTo>
                  <a:lnTo>
                    <a:pt x="5026" y="1672"/>
                  </a:lnTo>
                  <a:close/>
                  <a:moveTo>
                    <a:pt x="5106" y="1672"/>
                  </a:moveTo>
                  <a:lnTo>
                    <a:pt x="5050" y="1672"/>
                  </a:lnTo>
                  <a:lnTo>
                    <a:pt x="5050" y="1728"/>
                  </a:lnTo>
                  <a:lnTo>
                    <a:pt x="5106" y="1728"/>
                  </a:lnTo>
                  <a:lnTo>
                    <a:pt x="5106" y="1672"/>
                  </a:lnTo>
                  <a:close/>
                  <a:moveTo>
                    <a:pt x="5186" y="1672"/>
                  </a:moveTo>
                  <a:lnTo>
                    <a:pt x="5131" y="1672"/>
                  </a:lnTo>
                  <a:lnTo>
                    <a:pt x="5131" y="1728"/>
                  </a:lnTo>
                  <a:lnTo>
                    <a:pt x="5186" y="1728"/>
                  </a:lnTo>
                  <a:lnTo>
                    <a:pt x="5186" y="1672"/>
                  </a:lnTo>
                  <a:close/>
                  <a:moveTo>
                    <a:pt x="376" y="1583"/>
                  </a:moveTo>
                  <a:lnTo>
                    <a:pt x="320" y="1583"/>
                  </a:lnTo>
                  <a:lnTo>
                    <a:pt x="320" y="1639"/>
                  </a:lnTo>
                  <a:lnTo>
                    <a:pt x="376" y="1639"/>
                  </a:lnTo>
                  <a:lnTo>
                    <a:pt x="376" y="1583"/>
                  </a:lnTo>
                  <a:close/>
                  <a:moveTo>
                    <a:pt x="457" y="1583"/>
                  </a:moveTo>
                  <a:lnTo>
                    <a:pt x="401" y="1583"/>
                  </a:lnTo>
                  <a:lnTo>
                    <a:pt x="401" y="1639"/>
                  </a:lnTo>
                  <a:lnTo>
                    <a:pt x="457" y="1639"/>
                  </a:lnTo>
                  <a:lnTo>
                    <a:pt x="457" y="1583"/>
                  </a:lnTo>
                  <a:close/>
                  <a:moveTo>
                    <a:pt x="536" y="1583"/>
                  </a:moveTo>
                  <a:lnTo>
                    <a:pt x="481" y="1583"/>
                  </a:lnTo>
                  <a:lnTo>
                    <a:pt x="481" y="1639"/>
                  </a:lnTo>
                  <a:lnTo>
                    <a:pt x="536" y="1639"/>
                  </a:lnTo>
                  <a:lnTo>
                    <a:pt x="536" y="1583"/>
                  </a:lnTo>
                  <a:close/>
                  <a:moveTo>
                    <a:pt x="617" y="1583"/>
                  </a:moveTo>
                  <a:lnTo>
                    <a:pt x="561" y="1583"/>
                  </a:lnTo>
                  <a:lnTo>
                    <a:pt x="561" y="1639"/>
                  </a:lnTo>
                  <a:lnTo>
                    <a:pt x="617" y="1639"/>
                  </a:lnTo>
                  <a:lnTo>
                    <a:pt x="617" y="1583"/>
                  </a:lnTo>
                  <a:close/>
                  <a:moveTo>
                    <a:pt x="697" y="1583"/>
                  </a:moveTo>
                  <a:lnTo>
                    <a:pt x="641" y="1583"/>
                  </a:lnTo>
                  <a:lnTo>
                    <a:pt x="641" y="1639"/>
                  </a:lnTo>
                  <a:lnTo>
                    <a:pt x="697" y="1639"/>
                  </a:lnTo>
                  <a:lnTo>
                    <a:pt x="697" y="1583"/>
                  </a:lnTo>
                  <a:close/>
                  <a:moveTo>
                    <a:pt x="777" y="1583"/>
                  </a:moveTo>
                  <a:lnTo>
                    <a:pt x="722" y="1583"/>
                  </a:lnTo>
                  <a:lnTo>
                    <a:pt x="722" y="1639"/>
                  </a:lnTo>
                  <a:lnTo>
                    <a:pt x="777" y="1639"/>
                  </a:lnTo>
                  <a:lnTo>
                    <a:pt x="777" y="1583"/>
                  </a:lnTo>
                  <a:close/>
                  <a:moveTo>
                    <a:pt x="857" y="1583"/>
                  </a:moveTo>
                  <a:lnTo>
                    <a:pt x="801" y="1583"/>
                  </a:lnTo>
                  <a:lnTo>
                    <a:pt x="801" y="1639"/>
                  </a:lnTo>
                  <a:lnTo>
                    <a:pt x="857" y="1639"/>
                  </a:lnTo>
                  <a:lnTo>
                    <a:pt x="857" y="1583"/>
                  </a:lnTo>
                  <a:close/>
                  <a:moveTo>
                    <a:pt x="938" y="1583"/>
                  </a:moveTo>
                  <a:lnTo>
                    <a:pt x="882" y="1583"/>
                  </a:lnTo>
                  <a:lnTo>
                    <a:pt x="882" y="1639"/>
                  </a:lnTo>
                  <a:lnTo>
                    <a:pt x="938" y="1639"/>
                  </a:lnTo>
                  <a:lnTo>
                    <a:pt x="938" y="1583"/>
                  </a:lnTo>
                  <a:close/>
                  <a:moveTo>
                    <a:pt x="1018" y="1583"/>
                  </a:moveTo>
                  <a:lnTo>
                    <a:pt x="962" y="1583"/>
                  </a:lnTo>
                  <a:lnTo>
                    <a:pt x="962" y="1639"/>
                  </a:lnTo>
                  <a:lnTo>
                    <a:pt x="1018" y="1639"/>
                  </a:lnTo>
                  <a:lnTo>
                    <a:pt x="1018" y="1583"/>
                  </a:lnTo>
                  <a:close/>
                  <a:moveTo>
                    <a:pt x="1098" y="1583"/>
                  </a:moveTo>
                  <a:lnTo>
                    <a:pt x="1042" y="1583"/>
                  </a:lnTo>
                  <a:lnTo>
                    <a:pt x="1042" y="1639"/>
                  </a:lnTo>
                  <a:lnTo>
                    <a:pt x="1098" y="1639"/>
                  </a:lnTo>
                  <a:lnTo>
                    <a:pt x="1098" y="1583"/>
                  </a:lnTo>
                  <a:close/>
                  <a:moveTo>
                    <a:pt x="1178" y="1583"/>
                  </a:moveTo>
                  <a:lnTo>
                    <a:pt x="1122" y="1583"/>
                  </a:lnTo>
                  <a:lnTo>
                    <a:pt x="1122" y="1639"/>
                  </a:lnTo>
                  <a:lnTo>
                    <a:pt x="1178" y="1639"/>
                  </a:lnTo>
                  <a:lnTo>
                    <a:pt x="1178" y="1583"/>
                  </a:lnTo>
                  <a:close/>
                  <a:moveTo>
                    <a:pt x="1258" y="1583"/>
                  </a:moveTo>
                  <a:lnTo>
                    <a:pt x="1203" y="1583"/>
                  </a:lnTo>
                  <a:lnTo>
                    <a:pt x="1203" y="1639"/>
                  </a:lnTo>
                  <a:lnTo>
                    <a:pt x="1258" y="1639"/>
                  </a:lnTo>
                  <a:lnTo>
                    <a:pt x="1258" y="1583"/>
                  </a:lnTo>
                  <a:close/>
                  <a:moveTo>
                    <a:pt x="1339" y="1583"/>
                  </a:moveTo>
                  <a:lnTo>
                    <a:pt x="1282" y="1583"/>
                  </a:lnTo>
                  <a:lnTo>
                    <a:pt x="1282" y="1639"/>
                  </a:lnTo>
                  <a:lnTo>
                    <a:pt x="1339" y="1639"/>
                  </a:lnTo>
                  <a:lnTo>
                    <a:pt x="1339" y="1583"/>
                  </a:lnTo>
                  <a:close/>
                  <a:moveTo>
                    <a:pt x="1418" y="1583"/>
                  </a:moveTo>
                  <a:lnTo>
                    <a:pt x="1363" y="1583"/>
                  </a:lnTo>
                  <a:lnTo>
                    <a:pt x="1363" y="1639"/>
                  </a:lnTo>
                  <a:lnTo>
                    <a:pt x="1418" y="1639"/>
                  </a:lnTo>
                  <a:lnTo>
                    <a:pt x="1418" y="1583"/>
                  </a:lnTo>
                  <a:close/>
                  <a:moveTo>
                    <a:pt x="1499" y="1583"/>
                  </a:moveTo>
                  <a:lnTo>
                    <a:pt x="1443" y="1583"/>
                  </a:lnTo>
                  <a:lnTo>
                    <a:pt x="1443" y="1639"/>
                  </a:lnTo>
                  <a:lnTo>
                    <a:pt x="1499" y="1639"/>
                  </a:lnTo>
                  <a:lnTo>
                    <a:pt x="1499" y="1583"/>
                  </a:lnTo>
                  <a:close/>
                  <a:moveTo>
                    <a:pt x="1579" y="1583"/>
                  </a:moveTo>
                  <a:lnTo>
                    <a:pt x="1523" y="1583"/>
                  </a:lnTo>
                  <a:lnTo>
                    <a:pt x="1523" y="1639"/>
                  </a:lnTo>
                  <a:lnTo>
                    <a:pt x="1579" y="1639"/>
                  </a:lnTo>
                  <a:lnTo>
                    <a:pt x="1579" y="1583"/>
                  </a:lnTo>
                  <a:close/>
                  <a:moveTo>
                    <a:pt x="1659" y="1583"/>
                  </a:moveTo>
                  <a:lnTo>
                    <a:pt x="1604" y="1583"/>
                  </a:lnTo>
                  <a:lnTo>
                    <a:pt x="1604" y="1639"/>
                  </a:lnTo>
                  <a:lnTo>
                    <a:pt x="1659" y="1639"/>
                  </a:lnTo>
                  <a:lnTo>
                    <a:pt x="1659" y="1583"/>
                  </a:lnTo>
                  <a:close/>
                  <a:moveTo>
                    <a:pt x="1739" y="1583"/>
                  </a:moveTo>
                  <a:lnTo>
                    <a:pt x="1684" y="1583"/>
                  </a:lnTo>
                  <a:lnTo>
                    <a:pt x="1684" y="1639"/>
                  </a:lnTo>
                  <a:lnTo>
                    <a:pt x="1739" y="1639"/>
                  </a:lnTo>
                  <a:lnTo>
                    <a:pt x="1739" y="1583"/>
                  </a:lnTo>
                  <a:close/>
                  <a:moveTo>
                    <a:pt x="1820" y="1583"/>
                  </a:moveTo>
                  <a:lnTo>
                    <a:pt x="1764" y="1583"/>
                  </a:lnTo>
                  <a:lnTo>
                    <a:pt x="1764" y="1639"/>
                  </a:lnTo>
                  <a:lnTo>
                    <a:pt x="1820" y="1639"/>
                  </a:lnTo>
                  <a:lnTo>
                    <a:pt x="1820" y="1583"/>
                  </a:lnTo>
                  <a:close/>
                  <a:moveTo>
                    <a:pt x="1899" y="1583"/>
                  </a:moveTo>
                  <a:lnTo>
                    <a:pt x="1844" y="1583"/>
                  </a:lnTo>
                  <a:lnTo>
                    <a:pt x="1844" y="1639"/>
                  </a:lnTo>
                  <a:lnTo>
                    <a:pt x="1899" y="1639"/>
                  </a:lnTo>
                  <a:lnTo>
                    <a:pt x="1899" y="1583"/>
                  </a:lnTo>
                  <a:close/>
                  <a:moveTo>
                    <a:pt x="1980" y="1583"/>
                  </a:moveTo>
                  <a:lnTo>
                    <a:pt x="1925" y="1583"/>
                  </a:lnTo>
                  <a:lnTo>
                    <a:pt x="1925" y="1639"/>
                  </a:lnTo>
                  <a:lnTo>
                    <a:pt x="1980" y="1639"/>
                  </a:lnTo>
                  <a:lnTo>
                    <a:pt x="1980" y="1583"/>
                  </a:lnTo>
                  <a:close/>
                  <a:moveTo>
                    <a:pt x="2060" y="1583"/>
                  </a:moveTo>
                  <a:lnTo>
                    <a:pt x="2004" y="1583"/>
                  </a:lnTo>
                  <a:lnTo>
                    <a:pt x="2004" y="1639"/>
                  </a:lnTo>
                  <a:lnTo>
                    <a:pt x="2060" y="1639"/>
                  </a:lnTo>
                  <a:lnTo>
                    <a:pt x="2060" y="1583"/>
                  </a:lnTo>
                  <a:close/>
                  <a:moveTo>
                    <a:pt x="2301" y="1583"/>
                  </a:moveTo>
                  <a:lnTo>
                    <a:pt x="2245" y="1583"/>
                  </a:lnTo>
                  <a:lnTo>
                    <a:pt x="2245" y="1639"/>
                  </a:lnTo>
                  <a:lnTo>
                    <a:pt x="2301" y="1639"/>
                  </a:lnTo>
                  <a:lnTo>
                    <a:pt x="2301" y="1583"/>
                  </a:lnTo>
                  <a:close/>
                  <a:moveTo>
                    <a:pt x="2380" y="1583"/>
                  </a:moveTo>
                  <a:lnTo>
                    <a:pt x="2325" y="1583"/>
                  </a:lnTo>
                  <a:lnTo>
                    <a:pt x="2325" y="1639"/>
                  </a:lnTo>
                  <a:lnTo>
                    <a:pt x="2380" y="1639"/>
                  </a:lnTo>
                  <a:lnTo>
                    <a:pt x="2380" y="1583"/>
                  </a:lnTo>
                  <a:close/>
                  <a:moveTo>
                    <a:pt x="3984" y="1583"/>
                  </a:moveTo>
                  <a:lnTo>
                    <a:pt x="3928" y="1583"/>
                  </a:lnTo>
                  <a:lnTo>
                    <a:pt x="3928" y="1639"/>
                  </a:lnTo>
                  <a:lnTo>
                    <a:pt x="3984" y="1639"/>
                  </a:lnTo>
                  <a:lnTo>
                    <a:pt x="3984" y="1583"/>
                  </a:lnTo>
                  <a:close/>
                  <a:moveTo>
                    <a:pt x="4064" y="1583"/>
                  </a:moveTo>
                  <a:lnTo>
                    <a:pt x="4009" y="1583"/>
                  </a:lnTo>
                  <a:lnTo>
                    <a:pt x="4009" y="1639"/>
                  </a:lnTo>
                  <a:lnTo>
                    <a:pt x="4064" y="1639"/>
                  </a:lnTo>
                  <a:lnTo>
                    <a:pt x="4064" y="1583"/>
                  </a:lnTo>
                  <a:close/>
                  <a:moveTo>
                    <a:pt x="4144" y="1583"/>
                  </a:moveTo>
                  <a:lnTo>
                    <a:pt x="4088" y="1583"/>
                  </a:lnTo>
                  <a:lnTo>
                    <a:pt x="4088" y="1639"/>
                  </a:lnTo>
                  <a:lnTo>
                    <a:pt x="4144" y="1639"/>
                  </a:lnTo>
                  <a:lnTo>
                    <a:pt x="4144" y="1583"/>
                  </a:lnTo>
                  <a:close/>
                  <a:moveTo>
                    <a:pt x="4225" y="1583"/>
                  </a:moveTo>
                  <a:lnTo>
                    <a:pt x="4169" y="1583"/>
                  </a:lnTo>
                  <a:lnTo>
                    <a:pt x="4169" y="1639"/>
                  </a:lnTo>
                  <a:lnTo>
                    <a:pt x="4225" y="1639"/>
                  </a:lnTo>
                  <a:lnTo>
                    <a:pt x="4225" y="1583"/>
                  </a:lnTo>
                  <a:close/>
                  <a:moveTo>
                    <a:pt x="4304" y="1583"/>
                  </a:moveTo>
                  <a:lnTo>
                    <a:pt x="4249" y="1583"/>
                  </a:lnTo>
                  <a:lnTo>
                    <a:pt x="4249" y="1639"/>
                  </a:lnTo>
                  <a:lnTo>
                    <a:pt x="4304" y="1639"/>
                  </a:lnTo>
                  <a:lnTo>
                    <a:pt x="4304" y="1583"/>
                  </a:lnTo>
                  <a:close/>
                  <a:moveTo>
                    <a:pt x="4385" y="1583"/>
                  </a:moveTo>
                  <a:lnTo>
                    <a:pt x="4329" y="1583"/>
                  </a:lnTo>
                  <a:lnTo>
                    <a:pt x="4329" y="1639"/>
                  </a:lnTo>
                  <a:lnTo>
                    <a:pt x="4385" y="1639"/>
                  </a:lnTo>
                  <a:lnTo>
                    <a:pt x="4385" y="1583"/>
                  </a:lnTo>
                  <a:close/>
                  <a:moveTo>
                    <a:pt x="4465" y="1583"/>
                  </a:moveTo>
                  <a:lnTo>
                    <a:pt x="4409" y="1583"/>
                  </a:lnTo>
                  <a:lnTo>
                    <a:pt x="4409" y="1639"/>
                  </a:lnTo>
                  <a:lnTo>
                    <a:pt x="4465" y="1639"/>
                  </a:lnTo>
                  <a:lnTo>
                    <a:pt x="4465" y="1583"/>
                  </a:lnTo>
                  <a:close/>
                  <a:moveTo>
                    <a:pt x="4545" y="1583"/>
                  </a:moveTo>
                  <a:lnTo>
                    <a:pt x="4490" y="1583"/>
                  </a:lnTo>
                  <a:lnTo>
                    <a:pt x="4490" y="1639"/>
                  </a:lnTo>
                  <a:lnTo>
                    <a:pt x="4545" y="1639"/>
                  </a:lnTo>
                  <a:lnTo>
                    <a:pt x="4545" y="1583"/>
                  </a:lnTo>
                  <a:close/>
                  <a:moveTo>
                    <a:pt x="4625" y="1583"/>
                  </a:moveTo>
                  <a:lnTo>
                    <a:pt x="4569" y="1583"/>
                  </a:lnTo>
                  <a:lnTo>
                    <a:pt x="4569" y="1639"/>
                  </a:lnTo>
                  <a:lnTo>
                    <a:pt x="4625" y="1639"/>
                  </a:lnTo>
                  <a:lnTo>
                    <a:pt x="4625" y="1583"/>
                  </a:lnTo>
                  <a:close/>
                  <a:moveTo>
                    <a:pt x="4705" y="1583"/>
                  </a:moveTo>
                  <a:lnTo>
                    <a:pt x="4650" y="1583"/>
                  </a:lnTo>
                  <a:lnTo>
                    <a:pt x="4650" y="1639"/>
                  </a:lnTo>
                  <a:lnTo>
                    <a:pt x="4705" y="1639"/>
                  </a:lnTo>
                  <a:lnTo>
                    <a:pt x="4705" y="1583"/>
                  </a:lnTo>
                  <a:close/>
                  <a:moveTo>
                    <a:pt x="4866" y="1583"/>
                  </a:moveTo>
                  <a:lnTo>
                    <a:pt x="4810" y="1583"/>
                  </a:lnTo>
                  <a:lnTo>
                    <a:pt x="4810" y="1639"/>
                  </a:lnTo>
                  <a:lnTo>
                    <a:pt x="4866" y="1639"/>
                  </a:lnTo>
                  <a:lnTo>
                    <a:pt x="4866" y="1583"/>
                  </a:lnTo>
                  <a:close/>
                  <a:moveTo>
                    <a:pt x="4945" y="1583"/>
                  </a:moveTo>
                  <a:lnTo>
                    <a:pt x="4890" y="1583"/>
                  </a:lnTo>
                  <a:lnTo>
                    <a:pt x="4890" y="1639"/>
                  </a:lnTo>
                  <a:lnTo>
                    <a:pt x="4945" y="1639"/>
                  </a:lnTo>
                  <a:lnTo>
                    <a:pt x="4945" y="1583"/>
                  </a:lnTo>
                  <a:close/>
                  <a:moveTo>
                    <a:pt x="5026" y="1583"/>
                  </a:moveTo>
                  <a:lnTo>
                    <a:pt x="4971" y="1583"/>
                  </a:lnTo>
                  <a:lnTo>
                    <a:pt x="4971" y="1639"/>
                  </a:lnTo>
                  <a:lnTo>
                    <a:pt x="5026" y="1639"/>
                  </a:lnTo>
                  <a:lnTo>
                    <a:pt x="5026" y="1583"/>
                  </a:lnTo>
                  <a:close/>
                  <a:moveTo>
                    <a:pt x="5106" y="1583"/>
                  </a:moveTo>
                  <a:lnTo>
                    <a:pt x="5050" y="1583"/>
                  </a:lnTo>
                  <a:lnTo>
                    <a:pt x="5050" y="1639"/>
                  </a:lnTo>
                  <a:lnTo>
                    <a:pt x="5106" y="1639"/>
                  </a:lnTo>
                  <a:lnTo>
                    <a:pt x="5106" y="1583"/>
                  </a:lnTo>
                  <a:close/>
                  <a:moveTo>
                    <a:pt x="5186" y="1583"/>
                  </a:moveTo>
                  <a:lnTo>
                    <a:pt x="5131" y="1583"/>
                  </a:lnTo>
                  <a:lnTo>
                    <a:pt x="5131" y="1639"/>
                  </a:lnTo>
                  <a:lnTo>
                    <a:pt x="5186" y="1639"/>
                  </a:lnTo>
                  <a:lnTo>
                    <a:pt x="5186" y="1583"/>
                  </a:lnTo>
                  <a:close/>
                  <a:moveTo>
                    <a:pt x="216" y="1494"/>
                  </a:moveTo>
                  <a:lnTo>
                    <a:pt x="160" y="1494"/>
                  </a:lnTo>
                  <a:lnTo>
                    <a:pt x="160" y="1551"/>
                  </a:lnTo>
                  <a:lnTo>
                    <a:pt x="216" y="1551"/>
                  </a:lnTo>
                  <a:lnTo>
                    <a:pt x="216" y="1494"/>
                  </a:lnTo>
                  <a:close/>
                  <a:moveTo>
                    <a:pt x="296" y="1494"/>
                  </a:moveTo>
                  <a:lnTo>
                    <a:pt x="241" y="1494"/>
                  </a:lnTo>
                  <a:lnTo>
                    <a:pt x="241" y="1551"/>
                  </a:lnTo>
                  <a:lnTo>
                    <a:pt x="296" y="1551"/>
                  </a:lnTo>
                  <a:lnTo>
                    <a:pt x="296" y="1494"/>
                  </a:lnTo>
                  <a:close/>
                  <a:moveTo>
                    <a:pt x="376" y="1494"/>
                  </a:moveTo>
                  <a:lnTo>
                    <a:pt x="320" y="1494"/>
                  </a:lnTo>
                  <a:lnTo>
                    <a:pt x="320" y="1551"/>
                  </a:lnTo>
                  <a:lnTo>
                    <a:pt x="376" y="1551"/>
                  </a:lnTo>
                  <a:lnTo>
                    <a:pt x="376" y="1494"/>
                  </a:lnTo>
                  <a:close/>
                  <a:moveTo>
                    <a:pt x="457" y="1494"/>
                  </a:moveTo>
                  <a:lnTo>
                    <a:pt x="401" y="1494"/>
                  </a:lnTo>
                  <a:lnTo>
                    <a:pt x="401" y="1551"/>
                  </a:lnTo>
                  <a:lnTo>
                    <a:pt x="457" y="1551"/>
                  </a:lnTo>
                  <a:lnTo>
                    <a:pt x="457" y="1494"/>
                  </a:lnTo>
                  <a:close/>
                  <a:moveTo>
                    <a:pt x="536" y="1494"/>
                  </a:moveTo>
                  <a:lnTo>
                    <a:pt x="481" y="1494"/>
                  </a:lnTo>
                  <a:lnTo>
                    <a:pt x="481" y="1551"/>
                  </a:lnTo>
                  <a:lnTo>
                    <a:pt x="536" y="1551"/>
                  </a:lnTo>
                  <a:lnTo>
                    <a:pt x="536" y="1494"/>
                  </a:lnTo>
                  <a:close/>
                  <a:moveTo>
                    <a:pt x="617" y="1494"/>
                  </a:moveTo>
                  <a:lnTo>
                    <a:pt x="561" y="1494"/>
                  </a:lnTo>
                  <a:lnTo>
                    <a:pt x="561" y="1551"/>
                  </a:lnTo>
                  <a:lnTo>
                    <a:pt x="617" y="1551"/>
                  </a:lnTo>
                  <a:lnTo>
                    <a:pt x="617" y="1494"/>
                  </a:lnTo>
                  <a:close/>
                  <a:moveTo>
                    <a:pt x="777" y="1494"/>
                  </a:moveTo>
                  <a:lnTo>
                    <a:pt x="722" y="1494"/>
                  </a:lnTo>
                  <a:lnTo>
                    <a:pt x="722" y="1551"/>
                  </a:lnTo>
                  <a:lnTo>
                    <a:pt x="777" y="1551"/>
                  </a:lnTo>
                  <a:lnTo>
                    <a:pt x="777" y="1494"/>
                  </a:lnTo>
                  <a:close/>
                  <a:moveTo>
                    <a:pt x="857" y="1494"/>
                  </a:moveTo>
                  <a:lnTo>
                    <a:pt x="801" y="1494"/>
                  </a:lnTo>
                  <a:lnTo>
                    <a:pt x="801" y="1551"/>
                  </a:lnTo>
                  <a:lnTo>
                    <a:pt x="857" y="1551"/>
                  </a:lnTo>
                  <a:lnTo>
                    <a:pt x="857" y="1494"/>
                  </a:lnTo>
                  <a:close/>
                  <a:moveTo>
                    <a:pt x="938" y="1494"/>
                  </a:moveTo>
                  <a:lnTo>
                    <a:pt x="882" y="1494"/>
                  </a:lnTo>
                  <a:lnTo>
                    <a:pt x="882" y="1551"/>
                  </a:lnTo>
                  <a:lnTo>
                    <a:pt x="938" y="1551"/>
                  </a:lnTo>
                  <a:lnTo>
                    <a:pt x="938" y="1494"/>
                  </a:lnTo>
                  <a:close/>
                  <a:moveTo>
                    <a:pt x="1018" y="1494"/>
                  </a:moveTo>
                  <a:lnTo>
                    <a:pt x="962" y="1494"/>
                  </a:lnTo>
                  <a:lnTo>
                    <a:pt x="962" y="1551"/>
                  </a:lnTo>
                  <a:lnTo>
                    <a:pt x="1018" y="1551"/>
                  </a:lnTo>
                  <a:lnTo>
                    <a:pt x="1018" y="1494"/>
                  </a:lnTo>
                  <a:close/>
                  <a:moveTo>
                    <a:pt x="1098" y="1494"/>
                  </a:moveTo>
                  <a:lnTo>
                    <a:pt x="1042" y="1494"/>
                  </a:lnTo>
                  <a:lnTo>
                    <a:pt x="1042" y="1551"/>
                  </a:lnTo>
                  <a:lnTo>
                    <a:pt x="1098" y="1551"/>
                  </a:lnTo>
                  <a:lnTo>
                    <a:pt x="1098" y="1494"/>
                  </a:lnTo>
                  <a:close/>
                  <a:moveTo>
                    <a:pt x="1178" y="1494"/>
                  </a:moveTo>
                  <a:lnTo>
                    <a:pt x="1122" y="1494"/>
                  </a:lnTo>
                  <a:lnTo>
                    <a:pt x="1122" y="1551"/>
                  </a:lnTo>
                  <a:lnTo>
                    <a:pt x="1178" y="1551"/>
                  </a:lnTo>
                  <a:lnTo>
                    <a:pt x="1178" y="1494"/>
                  </a:lnTo>
                  <a:close/>
                  <a:moveTo>
                    <a:pt x="1258" y="1494"/>
                  </a:moveTo>
                  <a:lnTo>
                    <a:pt x="1203" y="1494"/>
                  </a:lnTo>
                  <a:lnTo>
                    <a:pt x="1203" y="1551"/>
                  </a:lnTo>
                  <a:lnTo>
                    <a:pt x="1258" y="1551"/>
                  </a:lnTo>
                  <a:lnTo>
                    <a:pt x="1258" y="1494"/>
                  </a:lnTo>
                  <a:close/>
                  <a:moveTo>
                    <a:pt x="1339" y="1494"/>
                  </a:moveTo>
                  <a:lnTo>
                    <a:pt x="1282" y="1494"/>
                  </a:lnTo>
                  <a:lnTo>
                    <a:pt x="1282" y="1551"/>
                  </a:lnTo>
                  <a:lnTo>
                    <a:pt x="1339" y="1551"/>
                  </a:lnTo>
                  <a:lnTo>
                    <a:pt x="1339" y="1494"/>
                  </a:lnTo>
                  <a:close/>
                  <a:moveTo>
                    <a:pt x="1418" y="1494"/>
                  </a:moveTo>
                  <a:lnTo>
                    <a:pt x="1363" y="1494"/>
                  </a:lnTo>
                  <a:lnTo>
                    <a:pt x="1363" y="1551"/>
                  </a:lnTo>
                  <a:lnTo>
                    <a:pt x="1418" y="1551"/>
                  </a:lnTo>
                  <a:lnTo>
                    <a:pt x="1418" y="1494"/>
                  </a:lnTo>
                  <a:close/>
                  <a:moveTo>
                    <a:pt x="1499" y="1494"/>
                  </a:moveTo>
                  <a:lnTo>
                    <a:pt x="1443" y="1494"/>
                  </a:lnTo>
                  <a:lnTo>
                    <a:pt x="1443" y="1551"/>
                  </a:lnTo>
                  <a:lnTo>
                    <a:pt x="1499" y="1551"/>
                  </a:lnTo>
                  <a:lnTo>
                    <a:pt x="1499" y="1494"/>
                  </a:lnTo>
                  <a:close/>
                  <a:moveTo>
                    <a:pt x="1579" y="1494"/>
                  </a:moveTo>
                  <a:lnTo>
                    <a:pt x="1523" y="1494"/>
                  </a:lnTo>
                  <a:lnTo>
                    <a:pt x="1523" y="1551"/>
                  </a:lnTo>
                  <a:lnTo>
                    <a:pt x="1579" y="1551"/>
                  </a:lnTo>
                  <a:lnTo>
                    <a:pt x="1579" y="1494"/>
                  </a:lnTo>
                  <a:close/>
                  <a:moveTo>
                    <a:pt x="1659" y="1494"/>
                  </a:moveTo>
                  <a:lnTo>
                    <a:pt x="1604" y="1494"/>
                  </a:lnTo>
                  <a:lnTo>
                    <a:pt x="1604" y="1551"/>
                  </a:lnTo>
                  <a:lnTo>
                    <a:pt x="1659" y="1551"/>
                  </a:lnTo>
                  <a:lnTo>
                    <a:pt x="1659" y="1494"/>
                  </a:lnTo>
                  <a:close/>
                  <a:moveTo>
                    <a:pt x="1739" y="1494"/>
                  </a:moveTo>
                  <a:lnTo>
                    <a:pt x="1684" y="1494"/>
                  </a:lnTo>
                  <a:lnTo>
                    <a:pt x="1684" y="1551"/>
                  </a:lnTo>
                  <a:lnTo>
                    <a:pt x="1739" y="1551"/>
                  </a:lnTo>
                  <a:lnTo>
                    <a:pt x="1739" y="1494"/>
                  </a:lnTo>
                  <a:close/>
                  <a:moveTo>
                    <a:pt x="1820" y="1494"/>
                  </a:moveTo>
                  <a:lnTo>
                    <a:pt x="1764" y="1494"/>
                  </a:lnTo>
                  <a:lnTo>
                    <a:pt x="1764" y="1551"/>
                  </a:lnTo>
                  <a:lnTo>
                    <a:pt x="1820" y="1551"/>
                  </a:lnTo>
                  <a:lnTo>
                    <a:pt x="1820" y="1494"/>
                  </a:lnTo>
                  <a:close/>
                  <a:moveTo>
                    <a:pt x="1899" y="1494"/>
                  </a:moveTo>
                  <a:lnTo>
                    <a:pt x="1844" y="1494"/>
                  </a:lnTo>
                  <a:lnTo>
                    <a:pt x="1844" y="1551"/>
                  </a:lnTo>
                  <a:lnTo>
                    <a:pt x="1899" y="1551"/>
                  </a:lnTo>
                  <a:lnTo>
                    <a:pt x="1899" y="1494"/>
                  </a:lnTo>
                  <a:close/>
                  <a:moveTo>
                    <a:pt x="1980" y="1494"/>
                  </a:moveTo>
                  <a:lnTo>
                    <a:pt x="1925" y="1494"/>
                  </a:lnTo>
                  <a:lnTo>
                    <a:pt x="1925" y="1551"/>
                  </a:lnTo>
                  <a:lnTo>
                    <a:pt x="1980" y="1551"/>
                  </a:lnTo>
                  <a:lnTo>
                    <a:pt x="1980" y="1494"/>
                  </a:lnTo>
                  <a:close/>
                  <a:moveTo>
                    <a:pt x="2060" y="1494"/>
                  </a:moveTo>
                  <a:lnTo>
                    <a:pt x="2004" y="1494"/>
                  </a:lnTo>
                  <a:lnTo>
                    <a:pt x="2004" y="1551"/>
                  </a:lnTo>
                  <a:lnTo>
                    <a:pt x="2060" y="1551"/>
                  </a:lnTo>
                  <a:lnTo>
                    <a:pt x="2060" y="1494"/>
                  </a:lnTo>
                  <a:close/>
                  <a:moveTo>
                    <a:pt x="2140" y="1494"/>
                  </a:moveTo>
                  <a:lnTo>
                    <a:pt x="2085" y="1494"/>
                  </a:lnTo>
                  <a:lnTo>
                    <a:pt x="2085" y="1551"/>
                  </a:lnTo>
                  <a:lnTo>
                    <a:pt x="2140" y="1551"/>
                  </a:lnTo>
                  <a:lnTo>
                    <a:pt x="2140" y="1494"/>
                  </a:lnTo>
                  <a:close/>
                  <a:moveTo>
                    <a:pt x="2220" y="1494"/>
                  </a:moveTo>
                  <a:lnTo>
                    <a:pt x="2165" y="1494"/>
                  </a:lnTo>
                  <a:lnTo>
                    <a:pt x="2165" y="1551"/>
                  </a:lnTo>
                  <a:lnTo>
                    <a:pt x="2220" y="1551"/>
                  </a:lnTo>
                  <a:lnTo>
                    <a:pt x="2220" y="1494"/>
                  </a:lnTo>
                  <a:close/>
                  <a:moveTo>
                    <a:pt x="2301" y="1494"/>
                  </a:moveTo>
                  <a:lnTo>
                    <a:pt x="2245" y="1494"/>
                  </a:lnTo>
                  <a:lnTo>
                    <a:pt x="2245" y="1551"/>
                  </a:lnTo>
                  <a:lnTo>
                    <a:pt x="2301" y="1551"/>
                  </a:lnTo>
                  <a:lnTo>
                    <a:pt x="2301" y="1494"/>
                  </a:lnTo>
                  <a:close/>
                  <a:moveTo>
                    <a:pt x="2380" y="1494"/>
                  </a:moveTo>
                  <a:lnTo>
                    <a:pt x="2325" y="1494"/>
                  </a:lnTo>
                  <a:lnTo>
                    <a:pt x="2325" y="1551"/>
                  </a:lnTo>
                  <a:lnTo>
                    <a:pt x="2380" y="1551"/>
                  </a:lnTo>
                  <a:lnTo>
                    <a:pt x="2380" y="1494"/>
                  </a:lnTo>
                  <a:close/>
                  <a:moveTo>
                    <a:pt x="3904" y="1494"/>
                  </a:moveTo>
                  <a:lnTo>
                    <a:pt x="3848" y="1494"/>
                  </a:lnTo>
                  <a:lnTo>
                    <a:pt x="3848" y="1551"/>
                  </a:lnTo>
                  <a:lnTo>
                    <a:pt x="3904" y="1551"/>
                  </a:lnTo>
                  <a:lnTo>
                    <a:pt x="3904" y="1494"/>
                  </a:lnTo>
                  <a:close/>
                  <a:moveTo>
                    <a:pt x="3984" y="1494"/>
                  </a:moveTo>
                  <a:lnTo>
                    <a:pt x="3928" y="1494"/>
                  </a:lnTo>
                  <a:lnTo>
                    <a:pt x="3928" y="1551"/>
                  </a:lnTo>
                  <a:lnTo>
                    <a:pt x="3984" y="1551"/>
                  </a:lnTo>
                  <a:lnTo>
                    <a:pt x="3984" y="1494"/>
                  </a:lnTo>
                  <a:close/>
                  <a:moveTo>
                    <a:pt x="4064" y="1494"/>
                  </a:moveTo>
                  <a:lnTo>
                    <a:pt x="4009" y="1494"/>
                  </a:lnTo>
                  <a:lnTo>
                    <a:pt x="4009" y="1551"/>
                  </a:lnTo>
                  <a:lnTo>
                    <a:pt x="4064" y="1551"/>
                  </a:lnTo>
                  <a:lnTo>
                    <a:pt x="4064" y="1494"/>
                  </a:lnTo>
                  <a:close/>
                  <a:moveTo>
                    <a:pt x="4144" y="1494"/>
                  </a:moveTo>
                  <a:lnTo>
                    <a:pt x="4088" y="1494"/>
                  </a:lnTo>
                  <a:lnTo>
                    <a:pt x="4088" y="1551"/>
                  </a:lnTo>
                  <a:lnTo>
                    <a:pt x="4144" y="1551"/>
                  </a:lnTo>
                  <a:lnTo>
                    <a:pt x="4144" y="1494"/>
                  </a:lnTo>
                  <a:close/>
                  <a:moveTo>
                    <a:pt x="4225" y="1494"/>
                  </a:moveTo>
                  <a:lnTo>
                    <a:pt x="4169" y="1494"/>
                  </a:lnTo>
                  <a:lnTo>
                    <a:pt x="4169" y="1551"/>
                  </a:lnTo>
                  <a:lnTo>
                    <a:pt x="4225" y="1551"/>
                  </a:lnTo>
                  <a:lnTo>
                    <a:pt x="4225" y="1494"/>
                  </a:lnTo>
                  <a:close/>
                  <a:moveTo>
                    <a:pt x="4304" y="1494"/>
                  </a:moveTo>
                  <a:lnTo>
                    <a:pt x="4249" y="1494"/>
                  </a:lnTo>
                  <a:lnTo>
                    <a:pt x="4249" y="1551"/>
                  </a:lnTo>
                  <a:lnTo>
                    <a:pt x="4304" y="1551"/>
                  </a:lnTo>
                  <a:lnTo>
                    <a:pt x="4304" y="1494"/>
                  </a:lnTo>
                  <a:close/>
                  <a:moveTo>
                    <a:pt x="4385" y="1494"/>
                  </a:moveTo>
                  <a:lnTo>
                    <a:pt x="4329" y="1494"/>
                  </a:lnTo>
                  <a:lnTo>
                    <a:pt x="4329" y="1551"/>
                  </a:lnTo>
                  <a:lnTo>
                    <a:pt x="4385" y="1551"/>
                  </a:lnTo>
                  <a:lnTo>
                    <a:pt x="4385" y="1494"/>
                  </a:lnTo>
                  <a:close/>
                  <a:moveTo>
                    <a:pt x="4465" y="1494"/>
                  </a:moveTo>
                  <a:lnTo>
                    <a:pt x="4409" y="1494"/>
                  </a:lnTo>
                  <a:lnTo>
                    <a:pt x="4409" y="1551"/>
                  </a:lnTo>
                  <a:lnTo>
                    <a:pt x="4465" y="1551"/>
                  </a:lnTo>
                  <a:lnTo>
                    <a:pt x="4465" y="1494"/>
                  </a:lnTo>
                  <a:close/>
                  <a:moveTo>
                    <a:pt x="4545" y="1494"/>
                  </a:moveTo>
                  <a:lnTo>
                    <a:pt x="4490" y="1494"/>
                  </a:lnTo>
                  <a:lnTo>
                    <a:pt x="4490" y="1551"/>
                  </a:lnTo>
                  <a:lnTo>
                    <a:pt x="4545" y="1551"/>
                  </a:lnTo>
                  <a:lnTo>
                    <a:pt x="4545" y="1494"/>
                  </a:lnTo>
                  <a:close/>
                  <a:moveTo>
                    <a:pt x="4625" y="1494"/>
                  </a:moveTo>
                  <a:lnTo>
                    <a:pt x="4569" y="1494"/>
                  </a:lnTo>
                  <a:lnTo>
                    <a:pt x="4569" y="1551"/>
                  </a:lnTo>
                  <a:lnTo>
                    <a:pt x="4625" y="1551"/>
                  </a:lnTo>
                  <a:lnTo>
                    <a:pt x="4625" y="1494"/>
                  </a:lnTo>
                  <a:close/>
                  <a:moveTo>
                    <a:pt x="4866" y="1494"/>
                  </a:moveTo>
                  <a:lnTo>
                    <a:pt x="4810" y="1494"/>
                  </a:lnTo>
                  <a:lnTo>
                    <a:pt x="4810" y="1551"/>
                  </a:lnTo>
                  <a:lnTo>
                    <a:pt x="4866" y="1551"/>
                  </a:lnTo>
                  <a:lnTo>
                    <a:pt x="4866" y="1494"/>
                  </a:lnTo>
                  <a:close/>
                  <a:moveTo>
                    <a:pt x="4945" y="1494"/>
                  </a:moveTo>
                  <a:lnTo>
                    <a:pt x="4890" y="1494"/>
                  </a:lnTo>
                  <a:lnTo>
                    <a:pt x="4890" y="1551"/>
                  </a:lnTo>
                  <a:lnTo>
                    <a:pt x="4945" y="1551"/>
                  </a:lnTo>
                  <a:lnTo>
                    <a:pt x="4945" y="1494"/>
                  </a:lnTo>
                  <a:close/>
                  <a:moveTo>
                    <a:pt x="5026" y="1494"/>
                  </a:moveTo>
                  <a:lnTo>
                    <a:pt x="4971" y="1494"/>
                  </a:lnTo>
                  <a:lnTo>
                    <a:pt x="4971" y="1551"/>
                  </a:lnTo>
                  <a:lnTo>
                    <a:pt x="5026" y="1551"/>
                  </a:lnTo>
                  <a:lnTo>
                    <a:pt x="5026" y="1494"/>
                  </a:lnTo>
                  <a:close/>
                  <a:moveTo>
                    <a:pt x="5106" y="1494"/>
                  </a:moveTo>
                  <a:lnTo>
                    <a:pt x="5050" y="1494"/>
                  </a:lnTo>
                  <a:lnTo>
                    <a:pt x="5050" y="1551"/>
                  </a:lnTo>
                  <a:lnTo>
                    <a:pt x="5106" y="1551"/>
                  </a:lnTo>
                  <a:lnTo>
                    <a:pt x="5106" y="1494"/>
                  </a:lnTo>
                  <a:close/>
                  <a:moveTo>
                    <a:pt x="55" y="1406"/>
                  </a:moveTo>
                  <a:lnTo>
                    <a:pt x="0" y="1406"/>
                  </a:lnTo>
                  <a:lnTo>
                    <a:pt x="0" y="1462"/>
                  </a:lnTo>
                  <a:lnTo>
                    <a:pt x="55" y="1462"/>
                  </a:lnTo>
                  <a:lnTo>
                    <a:pt x="55" y="1406"/>
                  </a:lnTo>
                  <a:close/>
                  <a:moveTo>
                    <a:pt x="136" y="1406"/>
                  </a:moveTo>
                  <a:lnTo>
                    <a:pt x="80" y="1406"/>
                  </a:lnTo>
                  <a:lnTo>
                    <a:pt x="80" y="1462"/>
                  </a:lnTo>
                  <a:lnTo>
                    <a:pt x="136" y="1462"/>
                  </a:lnTo>
                  <a:lnTo>
                    <a:pt x="136" y="1406"/>
                  </a:lnTo>
                  <a:close/>
                  <a:moveTo>
                    <a:pt x="216" y="1406"/>
                  </a:moveTo>
                  <a:lnTo>
                    <a:pt x="160" y="1406"/>
                  </a:lnTo>
                  <a:lnTo>
                    <a:pt x="160" y="1462"/>
                  </a:lnTo>
                  <a:lnTo>
                    <a:pt x="216" y="1462"/>
                  </a:lnTo>
                  <a:lnTo>
                    <a:pt x="216" y="1406"/>
                  </a:lnTo>
                  <a:close/>
                  <a:moveTo>
                    <a:pt x="457" y="1406"/>
                  </a:moveTo>
                  <a:lnTo>
                    <a:pt x="401" y="1406"/>
                  </a:lnTo>
                  <a:lnTo>
                    <a:pt x="401" y="1462"/>
                  </a:lnTo>
                  <a:lnTo>
                    <a:pt x="457" y="1462"/>
                  </a:lnTo>
                  <a:lnTo>
                    <a:pt x="457" y="1406"/>
                  </a:lnTo>
                  <a:close/>
                  <a:moveTo>
                    <a:pt x="536" y="1406"/>
                  </a:moveTo>
                  <a:lnTo>
                    <a:pt x="481" y="1406"/>
                  </a:lnTo>
                  <a:lnTo>
                    <a:pt x="481" y="1462"/>
                  </a:lnTo>
                  <a:lnTo>
                    <a:pt x="536" y="1462"/>
                  </a:lnTo>
                  <a:lnTo>
                    <a:pt x="536" y="1406"/>
                  </a:lnTo>
                  <a:close/>
                  <a:moveTo>
                    <a:pt x="777" y="1406"/>
                  </a:moveTo>
                  <a:lnTo>
                    <a:pt x="722" y="1406"/>
                  </a:lnTo>
                  <a:lnTo>
                    <a:pt x="722" y="1462"/>
                  </a:lnTo>
                  <a:lnTo>
                    <a:pt x="777" y="1462"/>
                  </a:lnTo>
                  <a:lnTo>
                    <a:pt x="777" y="1406"/>
                  </a:lnTo>
                  <a:close/>
                  <a:moveTo>
                    <a:pt x="857" y="1406"/>
                  </a:moveTo>
                  <a:lnTo>
                    <a:pt x="801" y="1406"/>
                  </a:lnTo>
                  <a:lnTo>
                    <a:pt x="801" y="1462"/>
                  </a:lnTo>
                  <a:lnTo>
                    <a:pt x="857" y="1462"/>
                  </a:lnTo>
                  <a:lnTo>
                    <a:pt x="857" y="1406"/>
                  </a:lnTo>
                  <a:close/>
                  <a:moveTo>
                    <a:pt x="938" y="1406"/>
                  </a:moveTo>
                  <a:lnTo>
                    <a:pt x="882" y="1406"/>
                  </a:lnTo>
                  <a:lnTo>
                    <a:pt x="882" y="1462"/>
                  </a:lnTo>
                  <a:lnTo>
                    <a:pt x="938" y="1462"/>
                  </a:lnTo>
                  <a:lnTo>
                    <a:pt x="938" y="1406"/>
                  </a:lnTo>
                  <a:close/>
                  <a:moveTo>
                    <a:pt x="1018" y="1406"/>
                  </a:moveTo>
                  <a:lnTo>
                    <a:pt x="962" y="1406"/>
                  </a:lnTo>
                  <a:lnTo>
                    <a:pt x="962" y="1462"/>
                  </a:lnTo>
                  <a:lnTo>
                    <a:pt x="1018" y="1462"/>
                  </a:lnTo>
                  <a:lnTo>
                    <a:pt x="1018" y="1406"/>
                  </a:lnTo>
                  <a:close/>
                  <a:moveTo>
                    <a:pt x="1098" y="1406"/>
                  </a:moveTo>
                  <a:lnTo>
                    <a:pt x="1042" y="1406"/>
                  </a:lnTo>
                  <a:lnTo>
                    <a:pt x="1042" y="1462"/>
                  </a:lnTo>
                  <a:lnTo>
                    <a:pt x="1098" y="1462"/>
                  </a:lnTo>
                  <a:lnTo>
                    <a:pt x="1098" y="1406"/>
                  </a:lnTo>
                  <a:close/>
                  <a:moveTo>
                    <a:pt x="1178" y="1406"/>
                  </a:moveTo>
                  <a:lnTo>
                    <a:pt x="1122" y="1406"/>
                  </a:lnTo>
                  <a:lnTo>
                    <a:pt x="1122" y="1462"/>
                  </a:lnTo>
                  <a:lnTo>
                    <a:pt x="1178" y="1462"/>
                  </a:lnTo>
                  <a:lnTo>
                    <a:pt x="1178" y="1406"/>
                  </a:lnTo>
                  <a:close/>
                  <a:moveTo>
                    <a:pt x="1258" y="1406"/>
                  </a:moveTo>
                  <a:lnTo>
                    <a:pt x="1203" y="1406"/>
                  </a:lnTo>
                  <a:lnTo>
                    <a:pt x="1203" y="1462"/>
                  </a:lnTo>
                  <a:lnTo>
                    <a:pt x="1258" y="1462"/>
                  </a:lnTo>
                  <a:lnTo>
                    <a:pt x="1258" y="1406"/>
                  </a:lnTo>
                  <a:close/>
                  <a:moveTo>
                    <a:pt x="1339" y="1406"/>
                  </a:moveTo>
                  <a:lnTo>
                    <a:pt x="1282" y="1406"/>
                  </a:lnTo>
                  <a:lnTo>
                    <a:pt x="1282" y="1462"/>
                  </a:lnTo>
                  <a:lnTo>
                    <a:pt x="1339" y="1462"/>
                  </a:lnTo>
                  <a:lnTo>
                    <a:pt x="1339" y="1406"/>
                  </a:lnTo>
                  <a:close/>
                  <a:moveTo>
                    <a:pt x="1418" y="1406"/>
                  </a:moveTo>
                  <a:lnTo>
                    <a:pt x="1363" y="1406"/>
                  </a:lnTo>
                  <a:lnTo>
                    <a:pt x="1363" y="1462"/>
                  </a:lnTo>
                  <a:lnTo>
                    <a:pt x="1418" y="1462"/>
                  </a:lnTo>
                  <a:lnTo>
                    <a:pt x="1418" y="1406"/>
                  </a:lnTo>
                  <a:close/>
                  <a:moveTo>
                    <a:pt x="1499" y="1406"/>
                  </a:moveTo>
                  <a:lnTo>
                    <a:pt x="1443" y="1406"/>
                  </a:lnTo>
                  <a:lnTo>
                    <a:pt x="1443" y="1462"/>
                  </a:lnTo>
                  <a:lnTo>
                    <a:pt x="1499" y="1462"/>
                  </a:lnTo>
                  <a:lnTo>
                    <a:pt x="1499" y="1406"/>
                  </a:lnTo>
                  <a:close/>
                  <a:moveTo>
                    <a:pt x="1579" y="1406"/>
                  </a:moveTo>
                  <a:lnTo>
                    <a:pt x="1523" y="1406"/>
                  </a:lnTo>
                  <a:lnTo>
                    <a:pt x="1523" y="1462"/>
                  </a:lnTo>
                  <a:lnTo>
                    <a:pt x="1579" y="1462"/>
                  </a:lnTo>
                  <a:lnTo>
                    <a:pt x="1579" y="1406"/>
                  </a:lnTo>
                  <a:close/>
                  <a:moveTo>
                    <a:pt x="1659" y="1406"/>
                  </a:moveTo>
                  <a:lnTo>
                    <a:pt x="1604" y="1406"/>
                  </a:lnTo>
                  <a:lnTo>
                    <a:pt x="1604" y="1462"/>
                  </a:lnTo>
                  <a:lnTo>
                    <a:pt x="1659" y="1462"/>
                  </a:lnTo>
                  <a:lnTo>
                    <a:pt x="1659" y="1406"/>
                  </a:lnTo>
                  <a:close/>
                  <a:moveTo>
                    <a:pt x="1739" y="1406"/>
                  </a:moveTo>
                  <a:lnTo>
                    <a:pt x="1684" y="1406"/>
                  </a:lnTo>
                  <a:lnTo>
                    <a:pt x="1684" y="1462"/>
                  </a:lnTo>
                  <a:lnTo>
                    <a:pt x="1739" y="1462"/>
                  </a:lnTo>
                  <a:lnTo>
                    <a:pt x="1739" y="1406"/>
                  </a:lnTo>
                  <a:close/>
                  <a:moveTo>
                    <a:pt x="1820" y="1406"/>
                  </a:moveTo>
                  <a:lnTo>
                    <a:pt x="1764" y="1406"/>
                  </a:lnTo>
                  <a:lnTo>
                    <a:pt x="1764" y="1462"/>
                  </a:lnTo>
                  <a:lnTo>
                    <a:pt x="1820" y="1462"/>
                  </a:lnTo>
                  <a:lnTo>
                    <a:pt x="1820" y="1406"/>
                  </a:lnTo>
                  <a:close/>
                  <a:moveTo>
                    <a:pt x="1899" y="1406"/>
                  </a:moveTo>
                  <a:lnTo>
                    <a:pt x="1844" y="1406"/>
                  </a:lnTo>
                  <a:lnTo>
                    <a:pt x="1844" y="1462"/>
                  </a:lnTo>
                  <a:lnTo>
                    <a:pt x="1899" y="1462"/>
                  </a:lnTo>
                  <a:lnTo>
                    <a:pt x="1899" y="1406"/>
                  </a:lnTo>
                  <a:close/>
                  <a:moveTo>
                    <a:pt x="1980" y="1406"/>
                  </a:moveTo>
                  <a:lnTo>
                    <a:pt x="1925" y="1406"/>
                  </a:lnTo>
                  <a:lnTo>
                    <a:pt x="1925" y="1462"/>
                  </a:lnTo>
                  <a:lnTo>
                    <a:pt x="1980" y="1462"/>
                  </a:lnTo>
                  <a:lnTo>
                    <a:pt x="1980" y="1406"/>
                  </a:lnTo>
                  <a:close/>
                  <a:moveTo>
                    <a:pt x="2060" y="1406"/>
                  </a:moveTo>
                  <a:lnTo>
                    <a:pt x="2004" y="1406"/>
                  </a:lnTo>
                  <a:lnTo>
                    <a:pt x="2004" y="1462"/>
                  </a:lnTo>
                  <a:lnTo>
                    <a:pt x="2060" y="1462"/>
                  </a:lnTo>
                  <a:lnTo>
                    <a:pt x="2060" y="1406"/>
                  </a:lnTo>
                  <a:close/>
                  <a:moveTo>
                    <a:pt x="2140" y="1406"/>
                  </a:moveTo>
                  <a:lnTo>
                    <a:pt x="2085" y="1406"/>
                  </a:lnTo>
                  <a:lnTo>
                    <a:pt x="2085" y="1462"/>
                  </a:lnTo>
                  <a:lnTo>
                    <a:pt x="2140" y="1462"/>
                  </a:lnTo>
                  <a:lnTo>
                    <a:pt x="2140" y="1406"/>
                  </a:lnTo>
                  <a:close/>
                  <a:moveTo>
                    <a:pt x="2220" y="1406"/>
                  </a:moveTo>
                  <a:lnTo>
                    <a:pt x="2165" y="1406"/>
                  </a:lnTo>
                  <a:lnTo>
                    <a:pt x="2165" y="1462"/>
                  </a:lnTo>
                  <a:lnTo>
                    <a:pt x="2220" y="1462"/>
                  </a:lnTo>
                  <a:lnTo>
                    <a:pt x="2220" y="1406"/>
                  </a:lnTo>
                  <a:close/>
                  <a:moveTo>
                    <a:pt x="2301" y="1406"/>
                  </a:moveTo>
                  <a:lnTo>
                    <a:pt x="2245" y="1406"/>
                  </a:lnTo>
                  <a:lnTo>
                    <a:pt x="2245" y="1462"/>
                  </a:lnTo>
                  <a:lnTo>
                    <a:pt x="2301" y="1462"/>
                  </a:lnTo>
                  <a:lnTo>
                    <a:pt x="2301" y="1406"/>
                  </a:lnTo>
                  <a:close/>
                  <a:moveTo>
                    <a:pt x="2380" y="1406"/>
                  </a:moveTo>
                  <a:lnTo>
                    <a:pt x="2325" y="1406"/>
                  </a:lnTo>
                  <a:lnTo>
                    <a:pt x="2325" y="1462"/>
                  </a:lnTo>
                  <a:lnTo>
                    <a:pt x="2380" y="1462"/>
                  </a:lnTo>
                  <a:lnTo>
                    <a:pt x="2380" y="1406"/>
                  </a:lnTo>
                  <a:close/>
                  <a:moveTo>
                    <a:pt x="2541" y="1406"/>
                  </a:moveTo>
                  <a:lnTo>
                    <a:pt x="2485" y="1406"/>
                  </a:lnTo>
                  <a:lnTo>
                    <a:pt x="2485" y="1462"/>
                  </a:lnTo>
                  <a:lnTo>
                    <a:pt x="2541" y="1462"/>
                  </a:lnTo>
                  <a:lnTo>
                    <a:pt x="2541" y="1406"/>
                  </a:lnTo>
                  <a:close/>
                  <a:moveTo>
                    <a:pt x="3904" y="1406"/>
                  </a:moveTo>
                  <a:lnTo>
                    <a:pt x="3848" y="1406"/>
                  </a:lnTo>
                  <a:lnTo>
                    <a:pt x="3848" y="1462"/>
                  </a:lnTo>
                  <a:lnTo>
                    <a:pt x="3904" y="1462"/>
                  </a:lnTo>
                  <a:lnTo>
                    <a:pt x="3904" y="1406"/>
                  </a:lnTo>
                  <a:close/>
                  <a:moveTo>
                    <a:pt x="3984" y="1406"/>
                  </a:moveTo>
                  <a:lnTo>
                    <a:pt x="3928" y="1406"/>
                  </a:lnTo>
                  <a:lnTo>
                    <a:pt x="3928" y="1462"/>
                  </a:lnTo>
                  <a:lnTo>
                    <a:pt x="3984" y="1462"/>
                  </a:lnTo>
                  <a:lnTo>
                    <a:pt x="3984" y="1406"/>
                  </a:lnTo>
                  <a:close/>
                  <a:moveTo>
                    <a:pt x="4064" y="1406"/>
                  </a:moveTo>
                  <a:lnTo>
                    <a:pt x="4009" y="1406"/>
                  </a:lnTo>
                  <a:lnTo>
                    <a:pt x="4009" y="1462"/>
                  </a:lnTo>
                  <a:lnTo>
                    <a:pt x="4064" y="1462"/>
                  </a:lnTo>
                  <a:lnTo>
                    <a:pt x="4064" y="1406"/>
                  </a:lnTo>
                  <a:close/>
                  <a:moveTo>
                    <a:pt x="4144" y="1406"/>
                  </a:moveTo>
                  <a:lnTo>
                    <a:pt x="4088" y="1406"/>
                  </a:lnTo>
                  <a:lnTo>
                    <a:pt x="4088" y="1462"/>
                  </a:lnTo>
                  <a:lnTo>
                    <a:pt x="4144" y="1462"/>
                  </a:lnTo>
                  <a:lnTo>
                    <a:pt x="4144" y="1406"/>
                  </a:lnTo>
                  <a:close/>
                  <a:moveTo>
                    <a:pt x="4225" y="1406"/>
                  </a:moveTo>
                  <a:lnTo>
                    <a:pt x="4169" y="1406"/>
                  </a:lnTo>
                  <a:lnTo>
                    <a:pt x="4169" y="1462"/>
                  </a:lnTo>
                  <a:lnTo>
                    <a:pt x="4225" y="1462"/>
                  </a:lnTo>
                  <a:lnTo>
                    <a:pt x="4225" y="1406"/>
                  </a:lnTo>
                  <a:close/>
                  <a:moveTo>
                    <a:pt x="4304" y="1406"/>
                  </a:moveTo>
                  <a:lnTo>
                    <a:pt x="4249" y="1406"/>
                  </a:lnTo>
                  <a:lnTo>
                    <a:pt x="4249" y="1462"/>
                  </a:lnTo>
                  <a:lnTo>
                    <a:pt x="4304" y="1462"/>
                  </a:lnTo>
                  <a:lnTo>
                    <a:pt x="4304" y="1406"/>
                  </a:lnTo>
                  <a:close/>
                  <a:moveTo>
                    <a:pt x="4385" y="1406"/>
                  </a:moveTo>
                  <a:lnTo>
                    <a:pt x="4329" y="1406"/>
                  </a:lnTo>
                  <a:lnTo>
                    <a:pt x="4329" y="1462"/>
                  </a:lnTo>
                  <a:lnTo>
                    <a:pt x="4385" y="1462"/>
                  </a:lnTo>
                  <a:lnTo>
                    <a:pt x="4385" y="1406"/>
                  </a:lnTo>
                  <a:close/>
                  <a:moveTo>
                    <a:pt x="4465" y="1406"/>
                  </a:moveTo>
                  <a:lnTo>
                    <a:pt x="4409" y="1406"/>
                  </a:lnTo>
                  <a:lnTo>
                    <a:pt x="4409" y="1462"/>
                  </a:lnTo>
                  <a:lnTo>
                    <a:pt x="4465" y="1462"/>
                  </a:lnTo>
                  <a:lnTo>
                    <a:pt x="4465" y="1406"/>
                  </a:lnTo>
                  <a:close/>
                  <a:moveTo>
                    <a:pt x="4545" y="1406"/>
                  </a:moveTo>
                  <a:lnTo>
                    <a:pt x="4490" y="1406"/>
                  </a:lnTo>
                  <a:lnTo>
                    <a:pt x="4490" y="1462"/>
                  </a:lnTo>
                  <a:lnTo>
                    <a:pt x="4545" y="1462"/>
                  </a:lnTo>
                  <a:lnTo>
                    <a:pt x="4545" y="1406"/>
                  </a:lnTo>
                  <a:close/>
                  <a:moveTo>
                    <a:pt x="4866" y="1406"/>
                  </a:moveTo>
                  <a:lnTo>
                    <a:pt x="4810" y="1406"/>
                  </a:lnTo>
                  <a:lnTo>
                    <a:pt x="4810" y="1462"/>
                  </a:lnTo>
                  <a:lnTo>
                    <a:pt x="4866" y="1462"/>
                  </a:lnTo>
                  <a:lnTo>
                    <a:pt x="4866" y="1406"/>
                  </a:lnTo>
                  <a:close/>
                  <a:moveTo>
                    <a:pt x="4945" y="1406"/>
                  </a:moveTo>
                  <a:lnTo>
                    <a:pt x="4890" y="1406"/>
                  </a:lnTo>
                  <a:lnTo>
                    <a:pt x="4890" y="1462"/>
                  </a:lnTo>
                  <a:lnTo>
                    <a:pt x="4945" y="1462"/>
                  </a:lnTo>
                  <a:lnTo>
                    <a:pt x="4945" y="1406"/>
                  </a:lnTo>
                  <a:close/>
                  <a:moveTo>
                    <a:pt x="5026" y="1406"/>
                  </a:moveTo>
                  <a:lnTo>
                    <a:pt x="4971" y="1406"/>
                  </a:lnTo>
                  <a:lnTo>
                    <a:pt x="4971" y="1462"/>
                  </a:lnTo>
                  <a:lnTo>
                    <a:pt x="5026" y="1462"/>
                  </a:lnTo>
                  <a:lnTo>
                    <a:pt x="5026" y="1406"/>
                  </a:lnTo>
                  <a:close/>
                  <a:moveTo>
                    <a:pt x="55" y="1317"/>
                  </a:moveTo>
                  <a:lnTo>
                    <a:pt x="0" y="1317"/>
                  </a:lnTo>
                  <a:lnTo>
                    <a:pt x="0" y="1374"/>
                  </a:lnTo>
                  <a:lnTo>
                    <a:pt x="55" y="1374"/>
                  </a:lnTo>
                  <a:lnTo>
                    <a:pt x="55" y="1317"/>
                  </a:lnTo>
                  <a:close/>
                  <a:moveTo>
                    <a:pt x="136" y="1317"/>
                  </a:moveTo>
                  <a:lnTo>
                    <a:pt x="80" y="1317"/>
                  </a:lnTo>
                  <a:lnTo>
                    <a:pt x="80" y="1374"/>
                  </a:lnTo>
                  <a:lnTo>
                    <a:pt x="136" y="1374"/>
                  </a:lnTo>
                  <a:lnTo>
                    <a:pt x="136" y="1317"/>
                  </a:lnTo>
                  <a:close/>
                  <a:moveTo>
                    <a:pt x="216" y="1317"/>
                  </a:moveTo>
                  <a:lnTo>
                    <a:pt x="160" y="1317"/>
                  </a:lnTo>
                  <a:lnTo>
                    <a:pt x="160" y="1374"/>
                  </a:lnTo>
                  <a:lnTo>
                    <a:pt x="216" y="1374"/>
                  </a:lnTo>
                  <a:lnTo>
                    <a:pt x="216" y="1317"/>
                  </a:lnTo>
                  <a:close/>
                  <a:moveTo>
                    <a:pt x="457" y="1317"/>
                  </a:moveTo>
                  <a:lnTo>
                    <a:pt x="401" y="1317"/>
                  </a:lnTo>
                  <a:lnTo>
                    <a:pt x="401" y="1374"/>
                  </a:lnTo>
                  <a:lnTo>
                    <a:pt x="457" y="1374"/>
                  </a:lnTo>
                  <a:lnTo>
                    <a:pt x="457" y="1317"/>
                  </a:lnTo>
                  <a:close/>
                  <a:moveTo>
                    <a:pt x="536" y="1317"/>
                  </a:moveTo>
                  <a:lnTo>
                    <a:pt x="481" y="1317"/>
                  </a:lnTo>
                  <a:lnTo>
                    <a:pt x="481" y="1374"/>
                  </a:lnTo>
                  <a:lnTo>
                    <a:pt x="536" y="1374"/>
                  </a:lnTo>
                  <a:lnTo>
                    <a:pt x="536" y="1317"/>
                  </a:lnTo>
                  <a:close/>
                  <a:moveTo>
                    <a:pt x="617" y="1317"/>
                  </a:moveTo>
                  <a:lnTo>
                    <a:pt x="561" y="1317"/>
                  </a:lnTo>
                  <a:lnTo>
                    <a:pt x="561" y="1374"/>
                  </a:lnTo>
                  <a:lnTo>
                    <a:pt x="617" y="1374"/>
                  </a:lnTo>
                  <a:lnTo>
                    <a:pt x="617" y="1317"/>
                  </a:lnTo>
                  <a:close/>
                  <a:moveTo>
                    <a:pt x="777" y="1317"/>
                  </a:moveTo>
                  <a:lnTo>
                    <a:pt x="722" y="1317"/>
                  </a:lnTo>
                  <a:lnTo>
                    <a:pt x="722" y="1374"/>
                  </a:lnTo>
                  <a:lnTo>
                    <a:pt x="777" y="1374"/>
                  </a:lnTo>
                  <a:lnTo>
                    <a:pt x="777" y="1317"/>
                  </a:lnTo>
                  <a:close/>
                  <a:moveTo>
                    <a:pt x="857" y="1317"/>
                  </a:moveTo>
                  <a:lnTo>
                    <a:pt x="801" y="1317"/>
                  </a:lnTo>
                  <a:lnTo>
                    <a:pt x="801" y="1374"/>
                  </a:lnTo>
                  <a:lnTo>
                    <a:pt x="857" y="1374"/>
                  </a:lnTo>
                  <a:lnTo>
                    <a:pt x="857" y="1317"/>
                  </a:lnTo>
                  <a:close/>
                  <a:moveTo>
                    <a:pt x="938" y="1317"/>
                  </a:moveTo>
                  <a:lnTo>
                    <a:pt x="882" y="1317"/>
                  </a:lnTo>
                  <a:lnTo>
                    <a:pt x="882" y="1374"/>
                  </a:lnTo>
                  <a:lnTo>
                    <a:pt x="938" y="1374"/>
                  </a:lnTo>
                  <a:lnTo>
                    <a:pt x="938" y="1317"/>
                  </a:lnTo>
                  <a:close/>
                  <a:moveTo>
                    <a:pt x="1018" y="1317"/>
                  </a:moveTo>
                  <a:lnTo>
                    <a:pt x="962" y="1317"/>
                  </a:lnTo>
                  <a:lnTo>
                    <a:pt x="962" y="1374"/>
                  </a:lnTo>
                  <a:lnTo>
                    <a:pt x="1018" y="1374"/>
                  </a:lnTo>
                  <a:lnTo>
                    <a:pt x="1018" y="1317"/>
                  </a:lnTo>
                  <a:close/>
                  <a:moveTo>
                    <a:pt x="1098" y="1317"/>
                  </a:moveTo>
                  <a:lnTo>
                    <a:pt x="1042" y="1317"/>
                  </a:lnTo>
                  <a:lnTo>
                    <a:pt x="1042" y="1374"/>
                  </a:lnTo>
                  <a:lnTo>
                    <a:pt x="1098" y="1374"/>
                  </a:lnTo>
                  <a:lnTo>
                    <a:pt x="1098" y="1317"/>
                  </a:lnTo>
                  <a:close/>
                  <a:moveTo>
                    <a:pt x="1178" y="1317"/>
                  </a:moveTo>
                  <a:lnTo>
                    <a:pt x="1122" y="1317"/>
                  </a:lnTo>
                  <a:lnTo>
                    <a:pt x="1122" y="1374"/>
                  </a:lnTo>
                  <a:lnTo>
                    <a:pt x="1178" y="1374"/>
                  </a:lnTo>
                  <a:lnTo>
                    <a:pt x="1178" y="1317"/>
                  </a:lnTo>
                  <a:close/>
                  <a:moveTo>
                    <a:pt x="1258" y="1317"/>
                  </a:moveTo>
                  <a:lnTo>
                    <a:pt x="1203" y="1317"/>
                  </a:lnTo>
                  <a:lnTo>
                    <a:pt x="1203" y="1374"/>
                  </a:lnTo>
                  <a:lnTo>
                    <a:pt x="1258" y="1374"/>
                  </a:lnTo>
                  <a:lnTo>
                    <a:pt x="1258" y="1317"/>
                  </a:lnTo>
                  <a:close/>
                  <a:moveTo>
                    <a:pt x="1339" y="1317"/>
                  </a:moveTo>
                  <a:lnTo>
                    <a:pt x="1282" y="1317"/>
                  </a:lnTo>
                  <a:lnTo>
                    <a:pt x="1282" y="1374"/>
                  </a:lnTo>
                  <a:lnTo>
                    <a:pt x="1339" y="1374"/>
                  </a:lnTo>
                  <a:lnTo>
                    <a:pt x="1339" y="1317"/>
                  </a:lnTo>
                  <a:close/>
                  <a:moveTo>
                    <a:pt x="1418" y="1317"/>
                  </a:moveTo>
                  <a:lnTo>
                    <a:pt x="1363" y="1317"/>
                  </a:lnTo>
                  <a:lnTo>
                    <a:pt x="1363" y="1374"/>
                  </a:lnTo>
                  <a:lnTo>
                    <a:pt x="1418" y="1374"/>
                  </a:lnTo>
                  <a:lnTo>
                    <a:pt x="1418" y="1317"/>
                  </a:lnTo>
                  <a:close/>
                  <a:moveTo>
                    <a:pt x="1499" y="1317"/>
                  </a:moveTo>
                  <a:lnTo>
                    <a:pt x="1443" y="1317"/>
                  </a:lnTo>
                  <a:lnTo>
                    <a:pt x="1443" y="1374"/>
                  </a:lnTo>
                  <a:lnTo>
                    <a:pt x="1499" y="1374"/>
                  </a:lnTo>
                  <a:lnTo>
                    <a:pt x="1499" y="1317"/>
                  </a:lnTo>
                  <a:close/>
                  <a:moveTo>
                    <a:pt x="1579" y="1317"/>
                  </a:moveTo>
                  <a:lnTo>
                    <a:pt x="1523" y="1317"/>
                  </a:lnTo>
                  <a:lnTo>
                    <a:pt x="1523" y="1374"/>
                  </a:lnTo>
                  <a:lnTo>
                    <a:pt x="1579" y="1374"/>
                  </a:lnTo>
                  <a:lnTo>
                    <a:pt x="1579" y="1317"/>
                  </a:lnTo>
                  <a:close/>
                  <a:moveTo>
                    <a:pt x="1659" y="1317"/>
                  </a:moveTo>
                  <a:lnTo>
                    <a:pt x="1604" y="1317"/>
                  </a:lnTo>
                  <a:lnTo>
                    <a:pt x="1604" y="1374"/>
                  </a:lnTo>
                  <a:lnTo>
                    <a:pt x="1659" y="1374"/>
                  </a:lnTo>
                  <a:lnTo>
                    <a:pt x="1659" y="1317"/>
                  </a:lnTo>
                  <a:close/>
                  <a:moveTo>
                    <a:pt x="1739" y="1317"/>
                  </a:moveTo>
                  <a:lnTo>
                    <a:pt x="1684" y="1317"/>
                  </a:lnTo>
                  <a:lnTo>
                    <a:pt x="1684" y="1374"/>
                  </a:lnTo>
                  <a:lnTo>
                    <a:pt x="1739" y="1374"/>
                  </a:lnTo>
                  <a:lnTo>
                    <a:pt x="1739" y="1317"/>
                  </a:lnTo>
                  <a:close/>
                  <a:moveTo>
                    <a:pt x="1820" y="1317"/>
                  </a:moveTo>
                  <a:lnTo>
                    <a:pt x="1764" y="1317"/>
                  </a:lnTo>
                  <a:lnTo>
                    <a:pt x="1764" y="1374"/>
                  </a:lnTo>
                  <a:lnTo>
                    <a:pt x="1820" y="1374"/>
                  </a:lnTo>
                  <a:lnTo>
                    <a:pt x="1820" y="1317"/>
                  </a:lnTo>
                  <a:close/>
                  <a:moveTo>
                    <a:pt x="1899" y="1317"/>
                  </a:moveTo>
                  <a:lnTo>
                    <a:pt x="1844" y="1317"/>
                  </a:lnTo>
                  <a:lnTo>
                    <a:pt x="1844" y="1374"/>
                  </a:lnTo>
                  <a:lnTo>
                    <a:pt x="1899" y="1374"/>
                  </a:lnTo>
                  <a:lnTo>
                    <a:pt x="1899" y="1317"/>
                  </a:lnTo>
                  <a:close/>
                  <a:moveTo>
                    <a:pt x="1980" y="1317"/>
                  </a:moveTo>
                  <a:lnTo>
                    <a:pt x="1925" y="1317"/>
                  </a:lnTo>
                  <a:lnTo>
                    <a:pt x="1925" y="1374"/>
                  </a:lnTo>
                  <a:lnTo>
                    <a:pt x="1980" y="1374"/>
                  </a:lnTo>
                  <a:lnTo>
                    <a:pt x="1980" y="1317"/>
                  </a:lnTo>
                  <a:close/>
                  <a:moveTo>
                    <a:pt x="2060" y="1317"/>
                  </a:moveTo>
                  <a:lnTo>
                    <a:pt x="2004" y="1317"/>
                  </a:lnTo>
                  <a:lnTo>
                    <a:pt x="2004" y="1374"/>
                  </a:lnTo>
                  <a:lnTo>
                    <a:pt x="2060" y="1374"/>
                  </a:lnTo>
                  <a:lnTo>
                    <a:pt x="2060" y="1317"/>
                  </a:lnTo>
                  <a:close/>
                  <a:moveTo>
                    <a:pt x="2140" y="1317"/>
                  </a:moveTo>
                  <a:lnTo>
                    <a:pt x="2085" y="1317"/>
                  </a:lnTo>
                  <a:lnTo>
                    <a:pt x="2085" y="1374"/>
                  </a:lnTo>
                  <a:lnTo>
                    <a:pt x="2140" y="1374"/>
                  </a:lnTo>
                  <a:lnTo>
                    <a:pt x="2140" y="1317"/>
                  </a:lnTo>
                  <a:close/>
                  <a:moveTo>
                    <a:pt x="2220" y="1317"/>
                  </a:moveTo>
                  <a:lnTo>
                    <a:pt x="2165" y="1317"/>
                  </a:lnTo>
                  <a:lnTo>
                    <a:pt x="2165" y="1374"/>
                  </a:lnTo>
                  <a:lnTo>
                    <a:pt x="2220" y="1374"/>
                  </a:lnTo>
                  <a:lnTo>
                    <a:pt x="2220" y="1317"/>
                  </a:lnTo>
                  <a:close/>
                  <a:moveTo>
                    <a:pt x="2301" y="1317"/>
                  </a:moveTo>
                  <a:lnTo>
                    <a:pt x="2245" y="1317"/>
                  </a:lnTo>
                  <a:lnTo>
                    <a:pt x="2245" y="1374"/>
                  </a:lnTo>
                  <a:lnTo>
                    <a:pt x="2301" y="1374"/>
                  </a:lnTo>
                  <a:lnTo>
                    <a:pt x="2301" y="1317"/>
                  </a:lnTo>
                  <a:close/>
                  <a:moveTo>
                    <a:pt x="2380" y="1317"/>
                  </a:moveTo>
                  <a:lnTo>
                    <a:pt x="2325" y="1317"/>
                  </a:lnTo>
                  <a:lnTo>
                    <a:pt x="2325" y="1374"/>
                  </a:lnTo>
                  <a:lnTo>
                    <a:pt x="2380" y="1374"/>
                  </a:lnTo>
                  <a:lnTo>
                    <a:pt x="2380" y="1317"/>
                  </a:lnTo>
                  <a:close/>
                  <a:moveTo>
                    <a:pt x="2541" y="1317"/>
                  </a:moveTo>
                  <a:lnTo>
                    <a:pt x="2485" y="1317"/>
                  </a:lnTo>
                  <a:lnTo>
                    <a:pt x="2485" y="1374"/>
                  </a:lnTo>
                  <a:lnTo>
                    <a:pt x="2541" y="1374"/>
                  </a:lnTo>
                  <a:lnTo>
                    <a:pt x="2541" y="1317"/>
                  </a:lnTo>
                  <a:close/>
                  <a:moveTo>
                    <a:pt x="2621" y="1317"/>
                  </a:moveTo>
                  <a:lnTo>
                    <a:pt x="2566" y="1317"/>
                  </a:lnTo>
                  <a:lnTo>
                    <a:pt x="2566" y="1374"/>
                  </a:lnTo>
                  <a:lnTo>
                    <a:pt x="2621" y="1374"/>
                  </a:lnTo>
                  <a:lnTo>
                    <a:pt x="2621" y="1317"/>
                  </a:lnTo>
                  <a:close/>
                  <a:moveTo>
                    <a:pt x="3823" y="1317"/>
                  </a:moveTo>
                  <a:lnTo>
                    <a:pt x="3768" y="1317"/>
                  </a:lnTo>
                  <a:lnTo>
                    <a:pt x="3768" y="1374"/>
                  </a:lnTo>
                  <a:lnTo>
                    <a:pt x="3823" y="1374"/>
                  </a:lnTo>
                  <a:lnTo>
                    <a:pt x="3823" y="1317"/>
                  </a:lnTo>
                  <a:close/>
                  <a:moveTo>
                    <a:pt x="3904" y="1317"/>
                  </a:moveTo>
                  <a:lnTo>
                    <a:pt x="3848" y="1317"/>
                  </a:lnTo>
                  <a:lnTo>
                    <a:pt x="3848" y="1374"/>
                  </a:lnTo>
                  <a:lnTo>
                    <a:pt x="3904" y="1374"/>
                  </a:lnTo>
                  <a:lnTo>
                    <a:pt x="3904" y="1317"/>
                  </a:lnTo>
                  <a:close/>
                  <a:moveTo>
                    <a:pt x="3984" y="1317"/>
                  </a:moveTo>
                  <a:lnTo>
                    <a:pt x="3928" y="1317"/>
                  </a:lnTo>
                  <a:lnTo>
                    <a:pt x="3928" y="1374"/>
                  </a:lnTo>
                  <a:lnTo>
                    <a:pt x="3984" y="1374"/>
                  </a:lnTo>
                  <a:lnTo>
                    <a:pt x="3984" y="1317"/>
                  </a:lnTo>
                  <a:close/>
                  <a:moveTo>
                    <a:pt x="4064" y="1317"/>
                  </a:moveTo>
                  <a:lnTo>
                    <a:pt x="4009" y="1317"/>
                  </a:lnTo>
                  <a:lnTo>
                    <a:pt x="4009" y="1374"/>
                  </a:lnTo>
                  <a:lnTo>
                    <a:pt x="4064" y="1374"/>
                  </a:lnTo>
                  <a:lnTo>
                    <a:pt x="4064" y="1317"/>
                  </a:lnTo>
                  <a:close/>
                  <a:moveTo>
                    <a:pt x="4144" y="1317"/>
                  </a:moveTo>
                  <a:lnTo>
                    <a:pt x="4088" y="1317"/>
                  </a:lnTo>
                  <a:lnTo>
                    <a:pt x="4088" y="1374"/>
                  </a:lnTo>
                  <a:lnTo>
                    <a:pt x="4144" y="1374"/>
                  </a:lnTo>
                  <a:lnTo>
                    <a:pt x="4144" y="1317"/>
                  </a:lnTo>
                  <a:close/>
                  <a:moveTo>
                    <a:pt x="4225" y="1317"/>
                  </a:moveTo>
                  <a:lnTo>
                    <a:pt x="4169" y="1317"/>
                  </a:lnTo>
                  <a:lnTo>
                    <a:pt x="4169" y="1374"/>
                  </a:lnTo>
                  <a:lnTo>
                    <a:pt x="4225" y="1374"/>
                  </a:lnTo>
                  <a:lnTo>
                    <a:pt x="4225" y="1317"/>
                  </a:lnTo>
                  <a:close/>
                  <a:moveTo>
                    <a:pt x="4304" y="1317"/>
                  </a:moveTo>
                  <a:lnTo>
                    <a:pt x="4249" y="1317"/>
                  </a:lnTo>
                  <a:lnTo>
                    <a:pt x="4249" y="1374"/>
                  </a:lnTo>
                  <a:lnTo>
                    <a:pt x="4304" y="1374"/>
                  </a:lnTo>
                  <a:lnTo>
                    <a:pt x="4304" y="1317"/>
                  </a:lnTo>
                  <a:close/>
                  <a:moveTo>
                    <a:pt x="4385" y="1317"/>
                  </a:moveTo>
                  <a:lnTo>
                    <a:pt x="4329" y="1317"/>
                  </a:lnTo>
                  <a:lnTo>
                    <a:pt x="4329" y="1374"/>
                  </a:lnTo>
                  <a:lnTo>
                    <a:pt x="4385" y="1374"/>
                  </a:lnTo>
                  <a:lnTo>
                    <a:pt x="4385" y="1317"/>
                  </a:lnTo>
                  <a:close/>
                  <a:moveTo>
                    <a:pt x="4465" y="1317"/>
                  </a:moveTo>
                  <a:lnTo>
                    <a:pt x="4409" y="1317"/>
                  </a:lnTo>
                  <a:lnTo>
                    <a:pt x="4409" y="1374"/>
                  </a:lnTo>
                  <a:lnTo>
                    <a:pt x="4465" y="1374"/>
                  </a:lnTo>
                  <a:lnTo>
                    <a:pt x="4465" y="1317"/>
                  </a:lnTo>
                  <a:close/>
                  <a:moveTo>
                    <a:pt x="4866" y="1317"/>
                  </a:moveTo>
                  <a:lnTo>
                    <a:pt x="4810" y="1317"/>
                  </a:lnTo>
                  <a:lnTo>
                    <a:pt x="4810" y="1374"/>
                  </a:lnTo>
                  <a:lnTo>
                    <a:pt x="4866" y="1374"/>
                  </a:lnTo>
                  <a:lnTo>
                    <a:pt x="4866" y="1317"/>
                  </a:lnTo>
                  <a:close/>
                  <a:moveTo>
                    <a:pt x="4945" y="1317"/>
                  </a:moveTo>
                  <a:lnTo>
                    <a:pt x="4890" y="1317"/>
                  </a:lnTo>
                  <a:lnTo>
                    <a:pt x="4890" y="1374"/>
                  </a:lnTo>
                  <a:lnTo>
                    <a:pt x="4945" y="1374"/>
                  </a:lnTo>
                  <a:lnTo>
                    <a:pt x="4945" y="1317"/>
                  </a:lnTo>
                  <a:close/>
                  <a:moveTo>
                    <a:pt x="5026" y="1317"/>
                  </a:moveTo>
                  <a:lnTo>
                    <a:pt x="4971" y="1317"/>
                  </a:lnTo>
                  <a:lnTo>
                    <a:pt x="4971" y="1374"/>
                  </a:lnTo>
                  <a:lnTo>
                    <a:pt x="5026" y="1374"/>
                  </a:lnTo>
                  <a:lnTo>
                    <a:pt x="5026" y="1317"/>
                  </a:lnTo>
                  <a:close/>
                  <a:moveTo>
                    <a:pt x="55" y="1229"/>
                  </a:moveTo>
                  <a:lnTo>
                    <a:pt x="0" y="1229"/>
                  </a:lnTo>
                  <a:lnTo>
                    <a:pt x="0" y="1285"/>
                  </a:lnTo>
                  <a:lnTo>
                    <a:pt x="55" y="1285"/>
                  </a:lnTo>
                  <a:lnTo>
                    <a:pt x="55" y="1229"/>
                  </a:lnTo>
                  <a:close/>
                  <a:moveTo>
                    <a:pt x="136" y="1229"/>
                  </a:moveTo>
                  <a:lnTo>
                    <a:pt x="80" y="1229"/>
                  </a:lnTo>
                  <a:lnTo>
                    <a:pt x="80" y="1285"/>
                  </a:lnTo>
                  <a:lnTo>
                    <a:pt x="136" y="1285"/>
                  </a:lnTo>
                  <a:lnTo>
                    <a:pt x="136" y="1229"/>
                  </a:lnTo>
                  <a:close/>
                  <a:moveTo>
                    <a:pt x="216" y="1229"/>
                  </a:moveTo>
                  <a:lnTo>
                    <a:pt x="160" y="1229"/>
                  </a:lnTo>
                  <a:lnTo>
                    <a:pt x="160" y="1285"/>
                  </a:lnTo>
                  <a:lnTo>
                    <a:pt x="216" y="1285"/>
                  </a:lnTo>
                  <a:lnTo>
                    <a:pt x="216" y="1229"/>
                  </a:lnTo>
                  <a:close/>
                  <a:moveTo>
                    <a:pt x="296" y="1229"/>
                  </a:moveTo>
                  <a:lnTo>
                    <a:pt x="241" y="1229"/>
                  </a:lnTo>
                  <a:lnTo>
                    <a:pt x="241" y="1285"/>
                  </a:lnTo>
                  <a:lnTo>
                    <a:pt x="296" y="1285"/>
                  </a:lnTo>
                  <a:lnTo>
                    <a:pt x="296" y="1229"/>
                  </a:lnTo>
                  <a:close/>
                  <a:moveTo>
                    <a:pt x="376" y="1229"/>
                  </a:moveTo>
                  <a:lnTo>
                    <a:pt x="320" y="1229"/>
                  </a:lnTo>
                  <a:lnTo>
                    <a:pt x="320" y="1285"/>
                  </a:lnTo>
                  <a:lnTo>
                    <a:pt x="376" y="1285"/>
                  </a:lnTo>
                  <a:lnTo>
                    <a:pt x="376" y="1229"/>
                  </a:lnTo>
                  <a:close/>
                  <a:moveTo>
                    <a:pt x="457" y="1229"/>
                  </a:moveTo>
                  <a:lnTo>
                    <a:pt x="401" y="1229"/>
                  </a:lnTo>
                  <a:lnTo>
                    <a:pt x="401" y="1285"/>
                  </a:lnTo>
                  <a:lnTo>
                    <a:pt x="457" y="1285"/>
                  </a:lnTo>
                  <a:lnTo>
                    <a:pt x="457" y="1229"/>
                  </a:lnTo>
                  <a:close/>
                  <a:moveTo>
                    <a:pt x="536" y="1229"/>
                  </a:moveTo>
                  <a:lnTo>
                    <a:pt x="481" y="1229"/>
                  </a:lnTo>
                  <a:lnTo>
                    <a:pt x="481" y="1285"/>
                  </a:lnTo>
                  <a:lnTo>
                    <a:pt x="536" y="1285"/>
                  </a:lnTo>
                  <a:lnTo>
                    <a:pt x="536" y="1229"/>
                  </a:lnTo>
                  <a:close/>
                  <a:moveTo>
                    <a:pt x="617" y="1229"/>
                  </a:moveTo>
                  <a:lnTo>
                    <a:pt x="561" y="1229"/>
                  </a:lnTo>
                  <a:lnTo>
                    <a:pt x="561" y="1285"/>
                  </a:lnTo>
                  <a:lnTo>
                    <a:pt x="617" y="1285"/>
                  </a:lnTo>
                  <a:lnTo>
                    <a:pt x="617" y="1229"/>
                  </a:lnTo>
                  <a:close/>
                  <a:moveTo>
                    <a:pt x="697" y="1229"/>
                  </a:moveTo>
                  <a:lnTo>
                    <a:pt x="641" y="1229"/>
                  </a:lnTo>
                  <a:lnTo>
                    <a:pt x="641" y="1285"/>
                  </a:lnTo>
                  <a:lnTo>
                    <a:pt x="697" y="1285"/>
                  </a:lnTo>
                  <a:lnTo>
                    <a:pt x="697" y="1229"/>
                  </a:lnTo>
                  <a:close/>
                  <a:moveTo>
                    <a:pt x="777" y="1229"/>
                  </a:moveTo>
                  <a:lnTo>
                    <a:pt x="722" y="1229"/>
                  </a:lnTo>
                  <a:lnTo>
                    <a:pt x="722" y="1285"/>
                  </a:lnTo>
                  <a:lnTo>
                    <a:pt x="777" y="1285"/>
                  </a:lnTo>
                  <a:lnTo>
                    <a:pt x="777" y="1229"/>
                  </a:lnTo>
                  <a:close/>
                  <a:moveTo>
                    <a:pt x="857" y="1229"/>
                  </a:moveTo>
                  <a:lnTo>
                    <a:pt x="801" y="1229"/>
                  </a:lnTo>
                  <a:lnTo>
                    <a:pt x="801" y="1285"/>
                  </a:lnTo>
                  <a:lnTo>
                    <a:pt x="857" y="1285"/>
                  </a:lnTo>
                  <a:lnTo>
                    <a:pt x="857" y="1229"/>
                  </a:lnTo>
                  <a:close/>
                  <a:moveTo>
                    <a:pt x="938" y="1229"/>
                  </a:moveTo>
                  <a:lnTo>
                    <a:pt x="882" y="1229"/>
                  </a:lnTo>
                  <a:lnTo>
                    <a:pt x="882" y="1285"/>
                  </a:lnTo>
                  <a:lnTo>
                    <a:pt x="938" y="1285"/>
                  </a:lnTo>
                  <a:lnTo>
                    <a:pt x="938" y="1229"/>
                  </a:lnTo>
                  <a:close/>
                  <a:moveTo>
                    <a:pt x="1018" y="1229"/>
                  </a:moveTo>
                  <a:lnTo>
                    <a:pt x="962" y="1229"/>
                  </a:lnTo>
                  <a:lnTo>
                    <a:pt x="962" y="1285"/>
                  </a:lnTo>
                  <a:lnTo>
                    <a:pt x="1018" y="1285"/>
                  </a:lnTo>
                  <a:lnTo>
                    <a:pt x="1018" y="1229"/>
                  </a:lnTo>
                  <a:close/>
                  <a:moveTo>
                    <a:pt x="1098" y="1229"/>
                  </a:moveTo>
                  <a:lnTo>
                    <a:pt x="1042" y="1229"/>
                  </a:lnTo>
                  <a:lnTo>
                    <a:pt x="1042" y="1285"/>
                  </a:lnTo>
                  <a:lnTo>
                    <a:pt x="1098" y="1285"/>
                  </a:lnTo>
                  <a:lnTo>
                    <a:pt x="1098" y="1229"/>
                  </a:lnTo>
                  <a:close/>
                  <a:moveTo>
                    <a:pt x="1178" y="1229"/>
                  </a:moveTo>
                  <a:lnTo>
                    <a:pt x="1122" y="1229"/>
                  </a:lnTo>
                  <a:lnTo>
                    <a:pt x="1122" y="1285"/>
                  </a:lnTo>
                  <a:lnTo>
                    <a:pt x="1178" y="1285"/>
                  </a:lnTo>
                  <a:lnTo>
                    <a:pt x="1178" y="1229"/>
                  </a:lnTo>
                  <a:close/>
                  <a:moveTo>
                    <a:pt x="1258" y="1229"/>
                  </a:moveTo>
                  <a:lnTo>
                    <a:pt x="1203" y="1229"/>
                  </a:lnTo>
                  <a:lnTo>
                    <a:pt x="1203" y="1285"/>
                  </a:lnTo>
                  <a:lnTo>
                    <a:pt x="1258" y="1285"/>
                  </a:lnTo>
                  <a:lnTo>
                    <a:pt x="1258" y="1229"/>
                  </a:lnTo>
                  <a:close/>
                  <a:moveTo>
                    <a:pt x="1339" y="1229"/>
                  </a:moveTo>
                  <a:lnTo>
                    <a:pt x="1282" y="1229"/>
                  </a:lnTo>
                  <a:lnTo>
                    <a:pt x="1282" y="1285"/>
                  </a:lnTo>
                  <a:lnTo>
                    <a:pt x="1339" y="1285"/>
                  </a:lnTo>
                  <a:lnTo>
                    <a:pt x="1339" y="1229"/>
                  </a:lnTo>
                  <a:close/>
                  <a:moveTo>
                    <a:pt x="1418" y="1229"/>
                  </a:moveTo>
                  <a:lnTo>
                    <a:pt x="1363" y="1229"/>
                  </a:lnTo>
                  <a:lnTo>
                    <a:pt x="1363" y="1285"/>
                  </a:lnTo>
                  <a:lnTo>
                    <a:pt x="1418" y="1285"/>
                  </a:lnTo>
                  <a:lnTo>
                    <a:pt x="1418" y="1229"/>
                  </a:lnTo>
                  <a:close/>
                  <a:moveTo>
                    <a:pt x="1499" y="1229"/>
                  </a:moveTo>
                  <a:lnTo>
                    <a:pt x="1443" y="1229"/>
                  </a:lnTo>
                  <a:lnTo>
                    <a:pt x="1443" y="1285"/>
                  </a:lnTo>
                  <a:lnTo>
                    <a:pt x="1499" y="1285"/>
                  </a:lnTo>
                  <a:lnTo>
                    <a:pt x="1499" y="1229"/>
                  </a:lnTo>
                  <a:close/>
                  <a:moveTo>
                    <a:pt x="1579" y="1229"/>
                  </a:moveTo>
                  <a:lnTo>
                    <a:pt x="1523" y="1229"/>
                  </a:lnTo>
                  <a:lnTo>
                    <a:pt x="1523" y="1285"/>
                  </a:lnTo>
                  <a:lnTo>
                    <a:pt x="1579" y="1285"/>
                  </a:lnTo>
                  <a:lnTo>
                    <a:pt x="1579" y="1229"/>
                  </a:lnTo>
                  <a:close/>
                  <a:moveTo>
                    <a:pt x="1659" y="1229"/>
                  </a:moveTo>
                  <a:lnTo>
                    <a:pt x="1604" y="1229"/>
                  </a:lnTo>
                  <a:lnTo>
                    <a:pt x="1604" y="1285"/>
                  </a:lnTo>
                  <a:lnTo>
                    <a:pt x="1659" y="1285"/>
                  </a:lnTo>
                  <a:lnTo>
                    <a:pt x="1659" y="1229"/>
                  </a:lnTo>
                  <a:close/>
                  <a:moveTo>
                    <a:pt x="1739" y="1229"/>
                  </a:moveTo>
                  <a:lnTo>
                    <a:pt x="1684" y="1229"/>
                  </a:lnTo>
                  <a:lnTo>
                    <a:pt x="1684" y="1285"/>
                  </a:lnTo>
                  <a:lnTo>
                    <a:pt x="1739" y="1285"/>
                  </a:lnTo>
                  <a:lnTo>
                    <a:pt x="1739" y="1229"/>
                  </a:lnTo>
                  <a:close/>
                  <a:moveTo>
                    <a:pt x="1820" y="1229"/>
                  </a:moveTo>
                  <a:lnTo>
                    <a:pt x="1764" y="1229"/>
                  </a:lnTo>
                  <a:lnTo>
                    <a:pt x="1764" y="1285"/>
                  </a:lnTo>
                  <a:lnTo>
                    <a:pt x="1820" y="1285"/>
                  </a:lnTo>
                  <a:lnTo>
                    <a:pt x="1820" y="1229"/>
                  </a:lnTo>
                  <a:close/>
                  <a:moveTo>
                    <a:pt x="1899" y="1229"/>
                  </a:moveTo>
                  <a:lnTo>
                    <a:pt x="1844" y="1229"/>
                  </a:lnTo>
                  <a:lnTo>
                    <a:pt x="1844" y="1285"/>
                  </a:lnTo>
                  <a:lnTo>
                    <a:pt x="1899" y="1285"/>
                  </a:lnTo>
                  <a:lnTo>
                    <a:pt x="1899" y="1229"/>
                  </a:lnTo>
                  <a:close/>
                  <a:moveTo>
                    <a:pt x="1980" y="1229"/>
                  </a:moveTo>
                  <a:lnTo>
                    <a:pt x="1925" y="1229"/>
                  </a:lnTo>
                  <a:lnTo>
                    <a:pt x="1925" y="1285"/>
                  </a:lnTo>
                  <a:lnTo>
                    <a:pt x="1980" y="1285"/>
                  </a:lnTo>
                  <a:lnTo>
                    <a:pt x="1980" y="1229"/>
                  </a:lnTo>
                  <a:close/>
                  <a:moveTo>
                    <a:pt x="2060" y="1229"/>
                  </a:moveTo>
                  <a:lnTo>
                    <a:pt x="2004" y="1229"/>
                  </a:lnTo>
                  <a:lnTo>
                    <a:pt x="2004" y="1285"/>
                  </a:lnTo>
                  <a:lnTo>
                    <a:pt x="2060" y="1285"/>
                  </a:lnTo>
                  <a:lnTo>
                    <a:pt x="2060" y="1229"/>
                  </a:lnTo>
                  <a:close/>
                  <a:moveTo>
                    <a:pt x="2140" y="1229"/>
                  </a:moveTo>
                  <a:lnTo>
                    <a:pt x="2085" y="1229"/>
                  </a:lnTo>
                  <a:lnTo>
                    <a:pt x="2085" y="1285"/>
                  </a:lnTo>
                  <a:lnTo>
                    <a:pt x="2140" y="1285"/>
                  </a:lnTo>
                  <a:lnTo>
                    <a:pt x="2140" y="1229"/>
                  </a:lnTo>
                  <a:close/>
                  <a:moveTo>
                    <a:pt x="2220" y="1229"/>
                  </a:moveTo>
                  <a:lnTo>
                    <a:pt x="2165" y="1229"/>
                  </a:lnTo>
                  <a:lnTo>
                    <a:pt x="2165" y="1285"/>
                  </a:lnTo>
                  <a:lnTo>
                    <a:pt x="2220" y="1285"/>
                  </a:lnTo>
                  <a:lnTo>
                    <a:pt x="2220" y="1229"/>
                  </a:lnTo>
                  <a:close/>
                  <a:moveTo>
                    <a:pt x="2301" y="1229"/>
                  </a:moveTo>
                  <a:lnTo>
                    <a:pt x="2245" y="1229"/>
                  </a:lnTo>
                  <a:lnTo>
                    <a:pt x="2245" y="1285"/>
                  </a:lnTo>
                  <a:lnTo>
                    <a:pt x="2301" y="1285"/>
                  </a:lnTo>
                  <a:lnTo>
                    <a:pt x="2301" y="1229"/>
                  </a:lnTo>
                  <a:close/>
                  <a:moveTo>
                    <a:pt x="2541" y="1229"/>
                  </a:moveTo>
                  <a:lnTo>
                    <a:pt x="2485" y="1229"/>
                  </a:lnTo>
                  <a:lnTo>
                    <a:pt x="2485" y="1285"/>
                  </a:lnTo>
                  <a:lnTo>
                    <a:pt x="2541" y="1285"/>
                  </a:lnTo>
                  <a:lnTo>
                    <a:pt x="2541" y="1229"/>
                  </a:lnTo>
                  <a:close/>
                  <a:moveTo>
                    <a:pt x="2621" y="1229"/>
                  </a:moveTo>
                  <a:lnTo>
                    <a:pt x="2566" y="1229"/>
                  </a:lnTo>
                  <a:lnTo>
                    <a:pt x="2566" y="1285"/>
                  </a:lnTo>
                  <a:lnTo>
                    <a:pt x="2621" y="1285"/>
                  </a:lnTo>
                  <a:lnTo>
                    <a:pt x="2621" y="1229"/>
                  </a:lnTo>
                  <a:close/>
                  <a:moveTo>
                    <a:pt x="2701" y="1229"/>
                  </a:moveTo>
                  <a:lnTo>
                    <a:pt x="2646" y="1229"/>
                  </a:lnTo>
                  <a:lnTo>
                    <a:pt x="2646" y="1285"/>
                  </a:lnTo>
                  <a:lnTo>
                    <a:pt x="2701" y="1285"/>
                  </a:lnTo>
                  <a:lnTo>
                    <a:pt x="2701" y="1229"/>
                  </a:lnTo>
                  <a:close/>
                  <a:moveTo>
                    <a:pt x="3342" y="1229"/>
                  </a:moveTo>
                  <a:lnTo>
                    <a:pt x="3287" y="1229"/>
                  </a:lnTo>
                  <a:lnTo>
                    <a:pt x="3287" y="1285"/>
                  </a:lnTo>
                  <a:lnTo>
                    <a:pt x="3342" y="1285"/>
                  </a:lnTo>
                  <a:lnTo>
                    <a:pt x="3342" y="1229"/>
                  </a:lnTo>
                  <a:close/>
                  <a:moveTo>
                    <a:pt x="3423" y="1229"/>
                  </a:moveTo>
                  <a:lnTo>
                    <a:pt x="3367" y="1229"/>
                  </a:lnTo>
                  <a:lnTo>
                    <a:pt x="3367" y="1285"/>
                  </a:lnTo>
                  <a:lnTo>
                    <a:pt x="3423" y="1285"/>
                  </a:lnTo>
                  <a:lnTo>
                    <a:pt x="3423" y="1229"/>
                  </a:lnTo>
                  <a:close/>
                  <a:moveTo>
                    <a:pt x="3823" y="1229"/>
                  </a:moveTo>
                  <a:lnTo>
                    <a:pt x="3768" y="1229"/>
                  </a:lnTo>
                  <a:lnTo>
                    <a:pt x="3768" y="1285"/>
                  </a:lnTo>
                  <a:lnTo>
                    <a:pt x="3823" y="1285"/>
                  </a:lnTo>
                  <a:lnTo>
                    <a:pt x="3823" y="1229"/>
                  </a:lnTo>
                  <a:close/>
                  <a:moveTo>
                    <a:pt x="3904" y="1229"/>
                  </a:moveTo>
                  <a:lnTo>
                    <a:pt x="3848" y="1229"/>
                  </a:lnTo>
                  <a:lnTo>
                    <a:pt x="3848" y="1285"/>
                  </a:lnTo>
                  <a:lnTo>
                    <a:pt x="3904" y="1285"/>
                  </a:lnTo>
                  <a:lnTo>
                    <a:pt x="3904" y="1229"/>
                  </a:lnTo>
                  <a:close/>
                  <a:moveTo>
                    <a:pt x="3984" y="1229"/>
                  </a:moveTo>
                  <a:lnTo>
                    <a:pt x="3928" y="1229"/>
                  </a:lnTo>
                  <a:lnTo>
                    <a:pt x="3928" y="1285"/>
                  </a:lnTo>
                  <a:lnTo>
                    <a:pt x="3984" y="1285"/>
                  </a:lnTo>
                  <a:lnTo>
                    <a:pt x="3984" y="1229"/>
                  </a:lnTo>
                  <a:close/>
                  <a:moveTo>
                    <a:pt x="4064" y="1229"/>
                  </a:moveTo>
                  <a:lnTo>
                    <a:pt x="4009" y="1229"/>
                  </a:lnTo>
                  <a:lnTo>
                    <a:pt x="4009" y="1285"/>
                  </a:lnTo>
                  <a:lnTo>
                    <a:pt x="4064" y="1285"/>
                  </a:lnTo>
                  <a:lnTo>
                    <a:pt x="4064" y="1229"/>
                  </a:lnTo>
                  <a:close/>
                  <a:moveTo>
                    <a:pt x="4144" y="1229"/>
                  </a:moveTo>
                  <a:lnTo>
                    <a:pt x="4088" y="1229"/>
                  </a:lnTo>
                  <a:lnTo>
                    <a:pt x="4088" y="1285"/>
                  </a:lnTo>
                  <a:lnTo>
                    <a:pt x="4144" y="1285"/>
                  </a:lnTo>
                  <a:lnTo>
                    <a:pt x="4144" y="1229"/>
                  </a:lnTo>
                  <a:close/>
                  <a:moveTo>
                    <a:pt x="4225" y="1229"/>
                  </a:moveTo>
                  <a:lnTo>
                    <a:pt x="4169" y="1229"/>
                  </a:lnTo>
                  <a:lnTo>
                    <a:pt x="4169" y="1285"/>
                  </a:lnTo>
                  <a:lnTo>
                    <a:pt x="4225" y="1285"/>
                  </a:lnTo>
                  <a:lnTo>
                    <a:pt x="4225" y="1229"/>
                  </a:lnTo>
                  <a:close/>
                  <a:moveTo>
                    <a:pt x="4304" y="1229"/>
                  </a:moveTo>
                  <a:lnTo>
                    <a:pt x="4249" y="1229"/>
                  </a:lnTo>
                  <a:lnTo>
                    <a:pt x="4249" y="1285"/>
                  </a:lnTo>
                  <a:lnTo>
                    <a:pt x="4304" y="1285"/>
                  </a:lnTo>
                  <a:lnTo>
                    <a:pt x="4304" y="1229"/>
                  </a:lnTo>
                  <a:close/>
                  <a:moveTo>
                    <a:pt x="4385" y="1229"/>
                  </a:moveTo>
                  <a:lnTo>
                    <a:pt x="4329" y="1229"/>
                  </a:lnTo>
                  <a:lnTo>
                    <a:pt x="4329" y="1285"/>
                  </a:lnTo>
                  <a:lnTo>
                    <a:pt x="4385" y="1285"/>
                  </a:lnTo>
                  <a:lnTo>
                    <a:pt x="4385" y="1229"/>
                  </a:lnTo>
                  <a:close/>
                  <a:moveTo>
                    <a:pt x="4465" y="1229"/>
                  </a:moveTo>
                  <a:lnTo>
                    <a:pt x="4409" y="1229"/>
                  </a:lnTo>
                  <a:lnTo>
                    <a:pt x="4409" y="1285"/>
                  </a:lnTo>
                  <a:lnTo>
                    <a:pt x="4465" y="1285"/>
                  </a:lnTo>
                  <a:lnTo>
                    <a:pt x="4465" y="1229"/>
                  </a:lnTo>
                  <a:close/>
                  <a:moveTo>
                    <a:pt x="4785" y="1229"/>
                  </a:moveTo>
                  <a:lnTo>
                    <a:pt x="4730" y="1229"/>
                  </a:lnTo>
                  <a:lnTo>
                    <a:pt x="4730" y="1285"/>
                  </a:lnTo>
                  <a:lnTo>
                    <a:pt x="4785" y="1285"/>
                  </a:lnTo>
                  <a:lnTo>
                    <a:pt x="4785" y="1229"/>
                  </a:lnTo>
                  <a:close/>
                  <a:moveTo>
                    <a:pt x="4945" y="1229"/>
                  </a:moveTo>
                  <a:lnTo>
                    <a:pt x="4890" y="1229"/>
                  </a:lnTo>
                  <a:lnTo>
                    <a:pt x="4890" y="1285"/>
                  </a:lnTo>
                  <a:lnTo>
                    <a:pt x="4945" y="1285"/>
                  </a:lnTo>
                  <a:lnTo>
                    <a:pt x="4945" y="1229"/>
                  </a:lnTo>
                  <a:close/>
                  <a:moveTo>
                    <a:pt x="5026" y="1229"/>
                  </a:moveTo>
                  <a:lnTo>
                    <a:pt x="4971" y="1229"/>
                  </a:lnTo>
                  <a:lnTo>
                    <a:pt x="4971" y="1285"/>
                  </a:lnTo>
                  <a:lnTo>
                    <a:pt x="5026" y="1285"/>
                  </a:lnTo>
                  <a:lnTo>
                    <a:pt x="5026" y="1229"/>
                  </a:lnTo>
                  <a:close/>
                  <a:moveTo>
                    <a:pt x="55" y="1140"/>
                  </a:moveTo>
                  <a:lnTo>
                    <a:pt x="0" y="1140"/>
                  </a:lnTo>
                  <a:lnTo>
                    <a:pt x="0" y="1196"/>
                  </a:lnTo>
                  <a:lnTo>
                    <a:pt x="55" y="1196"/>
                  </a:lnTo>
                  <a:lnTo>
                    <a:pt x="55" y="1140"/>
                  </a:lnTo>
                  <a:close/>
                  <a:moveTo>
                    <a:pt x="136" y="1140"/>
                  </a:moveTo>
                  <a:lnTo>
                    <a:pt x="80" y="1140"/>
                  </a:lnTo>
                  <a:lnTo>
                    <a:pt x="80" y="1196"/>
                  </a:lnTo>
                  <a:lnTo>
                    <a:pt x="136" y="1196"/>
                  </a:lnTo>
                  <a:lnTo>
                    <a:pt x="136" y="1140"/>
                  </a:lnTo>
                  <a:close/>
                  <a:moveTo>
                    <a:pt x="216" y="1140"/>
                  </a:moveTo>
                  <a:lnTo>
                    <a:pt x="160" y="1140"/>
                  </a:lnTo>
                  <a:lnTo>
                    <a:pt x="160" y="1196"/>
                  </a:lnTo>
                  <a:lnTo>
                    <a:pt x="216" y="1196"/>
                  </a:lnTo>
                  <a:lnTo>
                    <a:pt x="216" y="1140"/>
                  </a:lnTo>
                  <a:close/>
                  <a:moveTo>
                    <a:pt x="296" y="1140"/>
                  </a:moveTo>
                  <a:lnTo>
                    <a:pt x="241" y="1140"/>
                  </a:lnTo>
                  <a:lnTo>
                    <a:pt x="241" y="1196"/>
                  </a:lnTo>
                  <a:lnTo>
                    <a:pt x="296" y="1196"/>
                  </a:lnTo>
                  <a:lnTo>
                    <a:pt x="296" y="1140"/>
                  </a:lnTo>
                  <a:close/>
                  <a:moveTo>
                    <a:pt x="376" y="1140"/>
                  </a:moveTo>
                  <a:lnTo>
                    <a:pt x="320" y="1140"/>
                  </a:lnTo>
                  <a:lnTo>
                    <a:pt x="320" y="1196"/>
                  </a:lnTo>
                  <a:lnTo>
                    <a:pt x="376" y="1196"/>
                  </a:lnTo>
                  <a:lnTo>
                    <a:pt x="376" y="1140"/>
                  </a:lnTo>
                  <a:close/>
                  <a:moveTo>
                    <a:pt x="457" y="1140"/>
                  </a:moveTo>
                  <a:lnTo>
                    <a:pt x="401" y="1140"/>
                  </a:lnTo>
                  <a:lnTo>
                    <a:pt x="401" y="1196"/>
                  </a:lnTo>
                  <a:lnTo>
                    <a:pt x="457" y="1196"/>
                  </a:lnTo>
                  <a:lnTo>
                    <a:pt x="457" y="1140"/>
                  </a:lnTo>
                  <a:close/>
                  <a:moveTo>
                    <a:pt x="536" y="1140"/>
                  </a:moveTo>
                  <a:lnTo>
                    <a:pt x="481" y="1140"/>
                  </a:lnTo>
                  <a:lnTo>
                    <a:pt x="481" y="1196"/>
                  </a:lnTo>
                  <a:lnTo>
                    <a:pt x="536" y="1196"/>
                  </a:lnTo>
                  <a:lnTo>
                    <a:pt x="536" y="1140"/>
                  </a:lnTo>
                  <a:close/>
                  <a:moveTo>
                    <a:pt x="617" y="1140"/>
                  </a:moveTo>
                  <a:lnTo>
                    <a:pt x="561" y="1140"/>
                  </a:lnTo>
                  <a:lnTo>
                    <a:pt x="561" y="1196"/>
                  </a:lnTo>
                  <a:lnTo>
                    <a:pt x="617" y="1196"/>
                  </a:lnTo>
                  <a:lnTo>
                    <a:pt x="617" y="1140"/>
                  </a:lnTo>
                  <a:close/>
                  <a:moveTo>
                    <a:pt x="697" y="1140"/>
                  </a:moveTo>
                  <a:lnTo>
                    <a:pt x="641" y="1140"/>
                  </a:lnTo>
                  <a:lnTo>
                    <a:pt x="641" y="1196"/>
                  </a:lnTo>
                  <a:lnTo>
                    <a:pt x="697" y="1196"/>
                  </a:lnTo>
                  <a:lnTo>
                    <a:pt x="697" y="1140"/>
                  </a:lnTo>
                  <a:close/>
                  <a:moveTo>
                    <a:pt x="777" y="1140"/>
                  </a:moveTo>
                  <a:lnTo>
                    <a:pt x="722" y="1140"/>
                  </a:lnTo>
                  <a:lnTo>
                    <a:pt x="722" y="1196"/>
                  </a:lnTo>
                  <a:lnTo>
                    <a:pt x="777" y="1196"/>
                  </a:lnTo>
                  <a:lnTo>
                    <a:pt x="777" y="1140"/>
                  </a:lnTo>
                  <a:close/>
                  <a:moveTo>
                    <a:pt x="857" y="1140"/>
                  </a:moveTo>
                  <a:lnTo>
                    <a:pt x="801" y="1140"/>
                  </a:lnTo>
                  <a:lnTo>
                    <a:pt x="801" y="1196"/>
                  </a:lnTo>
                  <a:lnTo>
                    <a:pt x="857" y="1196"/>
                  </a:lnTo>
                  <a:lnTo>
                    <a:pt x="857" y="1140"/>
                  </a:lnTo>
                  <a:close/>
                  <a:moveTo>
                    <a:pt x="938" y="1140"/>
                  </a:moveTo>
                  <a:lnTo>
                    <a:pt x="882" y="1140"/>
                  </a:lnTo>
                  <a:lnTo>
                    <a:pt x="882" y="1196"/>
                  </a:lnTo>
                  <a:lnTo>
                    <a:pt x="938" y="1196"/>
                  </a:lnTo>
                  <a:lnTo>
                    <a:pt x="938" y="1140"/>
                  </a:lnTo>
                  <a:close/>
                  <a:moveTo>
                    <a:pt x="1018" y="1140"/>
                  </a:moveTo>
                  <a:lnTo>
                    <a:pt x="962" y="1140"/>
                  </a:lnTo>
                  <a:lnTo>
                    <a:pt x="962" y="1196"/>
                  </a:lnTo>
                  <a:lnTo>
                    <a:pt x="1018" y="1196"/>
                  </a:lnTo>
                  <a:lnTo>
                    <a:pt x="1018" y="1140"/>
                  </a:lnTo>
                  <a:close/>
                  <a:moveTo>
                    <a:pt x="1098" y="1140"/>
                  </a:moveTo>
                  <a:lnTo>
                    <a:pt x="1042" y="1140"/>
                  </a:lnTo>
                  <a:lnTo>
                    <a:pt x="1042" y="1196"/>
                  </a:lnTo>
                  <a:lnTo>
                    <a:pt x="1098" y="1196"/>
                  </a:lnTo>
                  <a:lnTo>
                    <a:pt x="1098" y="1140"/>
                  </a:lnTo>
                  <a:close/>
                  <a:moveTo>
                    <a:pt x="1178" y="1140"/>
                  </a:moveTo>
                  <a:lnTo>
                    <a:pt x="1122" y="1140"/>
                  </a:lnTo>
                  <a:lnTo>
                    <a:pt x="1122" y="1196"/>
                  </a:lnTo>
                  <a:lnTo>
                    <a:pt x="1178" y="1196"/>
                  </a:lnTo>
                  <a:lnTo>
                    <a:pt x="1178" y="1140"/>
                  </a:lnTo>
                  <a:close/>
                  <a:moveTo>
                    <a:pt x="1258" y="1140"/>
                  </a:moveTo>
                  <a:lnTo>
                    <a:pt x="1203" y="1140"/>
                  </a:lnTo>
                  <a:lnTo>
                    <a:pt x="1203" y="1196"/>
                  </a:lnTo>
                  <a:lnTo>
                    <a:pt x="1258" y="1196"/>
                  </a:lnTo>
                  <a:lnTo>
                    <a:pt x="1258" y="1140"/>
                  </a:lnTo>
                  <a:close/>
                  <a:moveTo>
                    <a:pt x="1339" y="1140"/>
                  </a:moveTo>
                  <a:lnTo>
                    <a:pt x="1282" y="1140"/>
                  </a:lnTo>
                  <a:lnTo>
                    <a:pt x="1282" y="1196"/>
                  </a:lnTo>
                  <a:lnTo>
                    <a:pt x="1339" y="1196"/>
                  </a:lnTo>
                  <a:lnTo>
                    <a:pt x="1339" y="1140"/>
                  </a:lnTo>
                  <a:close/>
                  <a:moveTo>
                    <a:pt x="1418" y="1140"/>
                  </a:moveTo>
                  <a:lnTo>
                    <a:pt x="1363" y="1140"/>
                  </a:lnTo>
                  <a:lnTo>
                    <a:pt x="1363" y="1196"/>
                  </a:lnTo>
                  <a:lnTo>
                    <a:pt x="1418" y="1196"/>
                  </a:lnTo>
                  <a:lnTo>
                    <a:pt x="1418" y="1140"/>
                  </a:lnTo>
                  <a:close/>
                  <a:moveTo>
                    <a:pt x="1499" y="1140"/>
                  </a:moveTo>
                  <a:lnTo>
                    <a:pt x="1443" y="1140"/>
                  </a:lnTo>
                  <a:lnTo>
                    <a:pt x="1443" y="1196"/>
                  </a:lnTo>
                  <a:lnTo>
                    <a:pt x="1499" y="1196"/>
                  </a:lnTo>
                  <a:lnTo>
                    <a:pt x="1499" y="1140"/>
                  </a:lnTo>
                  <a:close/>
                  <a:moveTo>
                    <a:pt x="1579" y="1140"/>
                  </a:moveTo>
                  <a:lnTo>
                    <a:pt x="1523" y="1140"/>
                  </a:lnTo>
                  <a:lnTo>
                    <a:pt x="1523" y="1196"/>
                  </a:lnTo>
                  <a:lnTo>
                    <a:pt x="1579" y="1196"/>
                  </a:lnTo>
                  <a:lnTo>
                    <a:pt x="1579" y="1140"/>
                  </a:lnTo>
                  <a:close/>
                  <a:moveTo>
                    <a:pt x="1659" y="1140"/>
                  </a:moveTo>
                  <a:lnTo>
                    <a:pt x="1604" y="1140"/>
                  </a:lnTo>
                  <a:lnTo>
                    <a:pt x="1604" y="1196"/>
                  </a:lnTo>
                  <a:lnTo>
                    <a:pt x="1659" y="1196"/>
                  </a:lnTo>
                  <a:lnTo>
                    <a:pt x="1659" y="1140"/>
                  </a:lnTo>
                  <a:close/>
                  <a:moveTo>
                    <a:pt x="1739" y="1140"/>
                  </a:moveTo>
                  <a:lnTo>
                    <a:pt x="1684" y="1140"/>
                  </a:lnTo>
                  <a:lnTo>
                    <a:pt x="1684" y="1196"/>
                  </a:lnTo>
                  <a:lnTo>
                    <a:pt x="1739" y="1196"/>
                  </a:lnTo>
                  <a:lnTo>
                    <a:pt x="1739" y="1140"/>
                  </a:lnTo>
                  <a:close/>
                  <a:moveTo>
                    <a:pt x="1820" y="1140"/>
                  </a:moveTo>
                  <a:lnTo>
                    <a:pt x="1764" y="1140"/>
                  </a:lnTo>
                  <a:lnTo>
                    <a:pt x="1764" y="1196"/>
                  </a:lnTo>
                  <a:lnTo>
                    <a:pt x="1820" y="1196"/>
                  </a:lnTo>
                  <a:lnTo>
                    <a:pt x="1820" y="1140"/>
                  </a:lnTo>
                  <a:close/>
                  <a:moveTo>
                    <a:pt x="1899" y="1140"/>
                  </a:moveTo>
                  <a:lnTo>
                    <a:pt x="1844" y="1140"/>
                  </a:lnTo>
                  <a:lnTo>
                    <a:pt x="1844" y="1196"/>
                  </a:lnTo>
                  <a:lnTo>
                    <a:pt x="1899" y="1196"/>
                  </a:lnTo>
                  <a:lnTo>
                    <a:pt x="1899" y="1140"/>
                  </a:lnTo>
                  <a:close/>
                  <a:moveTo>
                    <a:pt x="1980" y="1140"/>
                  </a:moveTo>
                  <a:lnTo>
                    <a:pt x="1925" y="1140"/>
                  </a:lnTo>
                  <a:lnTo>
                    <a:pt x="1925" y="1196"/>
                  </a:lnTo>
                  <a:lnTo>
                    <a:pt x="1980" y="1196"/>
                  </a:lnTo>
                  <a:lnTo>
                    <a:pt x="1980" y="1140"/>
                  </a:lnTo>
                  <a:close/>
                  <a:moveTo>
                    <a:pt x="2060" y="1140"/>
                  </a:moveTo>
                  <a:lnTo>
                    <a:pt x="2004" y="1140"/>
                  </a:lnTo>
                  <a:lnTo>
                    <a:pt x="2004" y="1196"/>
                  </a:lnTo>
                  <a:lnTo>
                    <a:pt x="2060" y="1196"/>
                  </a:lnTo>
                  <a:lnTo>
                    <a:pt x="2060" y="1140"/>
                  </a:lnTo>
                  <a:close/>
                  <a:moveTo>
                    <a:pt x="2140" y="1140"/>
                  </a:moveTo>
                  <a:lnTo>
                    <a:pt x="2085" y="1140"/>
                  </a:lnTo>
                  <a:lnTo>
                    <a:pt x="2085" y="1196"/>
                  </a:lnTo>
                  <a:lnTo>
                    <a:pt x="2140" y="1196"/>
                  </a:lnTo>
                  <a:lnTo>
                    <a:pt x="2140" y="1140"/>
                  </a:lnTo>
                  <a:close/>
                  <a:moveTo>
                    <a:pt x="2220" y="1140"/>
                  </a:moveTo>
                  <a:lnTo>
                    <a:pt x="2165" y="1140"/>
                  </a:lnTo>
                  <a:lnTo>
                    <a:pt x="2165" y="1196"/>
                  </a:lnTo>
                  <a:lnTo>
                    <a:pt x="2220" y="1196"/>
                  </a:lnTo>
                  <a:lnTo>
                    <a:pt x="2220" y="1140"/>
                  </a:lnTo>
                  <a:close/>
                  <a:moveTo>
                    <a:pt x="2541" y="1140"/>
                  </a:moveTo>
                  <a:lnTo>
                    <a:pt x="2485" y="1140"/>
                  </a:lnTo>
                  <a:lnTo>
                    <a:pt x="2485" y="1196"/>
                  </a:lnTo>
                  <a:lnTo>
                    <a:pt x="2541" y="1196"/>
                  </a:lnTo>
                  <a:lnTo>
                    <a:pt x="2541" y="1140"/>
                  </a:lnTo>
                  <a:close/>
                  <a:moveTo>
                    <a:pt x="2621" y="1140"/>
                  </a:moveTo>
                  <a:lnTo>
                    <a:pt x="2566" y="1140"/>
                  </a:lnTo>
                  <a:lnTo>
                    <a:pt x="2566" y="1196"/>
                  </a:lnTo>
                  <a:lnTo>
                    <a:pt x="2621" y="1196"/>
                  </a:lnTo>
                  <a:lnTo>
                    <a:pt x="2621" y="1140"/>
                  </a:lnTo>
                  <a:close/>
                  <a:moveTo>
                    <a:pt x="2701" y="1140"/>
                  </a:moveTo>
                  <a:lnTo>
                    <a:pt x="2646" y="1140"/>
                  </a:lnTo>
                  <a:lnTo>
                    <a:pt x="2646" y="1196"/>
                  </a:lnTo>
                  <a:lnTo>
                    <a:pt x="2701" y="1196"/>
                  </a:lnTo>
                  <a:lnTo>
                    <a:pt x="2701" y="1140"/>
                  </a:lnTo>
                  <a:close/>
                  <a:moveTo>
                    <a:pt x="3263" y="1140"/>
                  </a:moveTo>
                  <a:lnTo>
                    <a:pt x="3207" y="1140"/>
                  </a:lnTo>
                  <a:lnTo>
                    <a:pt x="3207" y="1196"/>
                  </a:lnTo>
                  <a:lnTo>
                    <a:pt x="3263" y="1196"/>
                  </a:lnTo>
                  <a:lnTo>
                    <a:pt x="3263" y="1140"/>
                  </a:lnTo>
                  <a:close/>
                  <a:moveTo>
                    <a:pt x="3342" y="1140"/>
                  </a:moveTo>
                  <a:lnTo>
                    <a:pt x="3287" y="1140"/>
                  </a:lnTo>
                  <a:lnTo>
                    <a:pt x="3287" y="1196"/>
                  </a:lnTo>
                  <a:lnTo>
                    <a:pt x="3342" y="1196"/>
                  </a:lnTo>
                  <a:lnTo>
                    <a:pt x="3342" y="1140"/>
                  </a:lnTo>
                  <a:close/>
                  <a:moveTo>
                    <a:pt x="3423" y="1140"/>
                  </a:moveTo>
                  <a:lnTo>
                    <a:pt x="3367" y="1140"/>
                  </a:lnTo>
                  <a:lnTo>
                    <a:pt x="3367" y="1196"/>
                  </a:lnTo>
                  <a:lnTo>
                    <a:pt x="3423" y="1196"/>
                  </a:lnTo>
                  <a:lnTo>
                    <a:pt x="3423" y="1140"/>
                  </a:lnTo>
                  <a:close/>
                  <a:moveTo>
                    <a:pt x="3503" y="1140"/>
                  </a:moveTo>
                  <a:lnTo>
                    <a:pt x="3447" y="1140"/>
                  </a:lnTo>
                  <a:lnTo>
                    <a:pt x="3447" y="1196"/>
                  </a:lnTo>
                  <a:lnTo>
                    <a:pt x="3503" y="1196"/>
                  </a:lnTo>
                  <a:lnTo>
                    <a:pt x="3503" y="1140"/>
                  </a:lnTo>
                  <a:close/>
                  <a:moveTo>
                    <a:pt x="3583" y="1140"/>
                  </a:moveTo>
                  <a:lnTo>
                    <a:pt x="3528" y="1140"/>
                  </a:lnTo>
                  <a:lnTo>
                    <a:pt x="3528" y="1196"/>
                  </a:lnTo>
                  <a:lnTo>
                    <a:pt x="3583" y="1196"/>
                  </a:lnTo>
                  <a:lnTo>
                    <a:pt x="3583" y="1140"/>
                  </a:lnTo>
                  <a:close/>
                  <a:moveTo>
                    <a:pt x="3663" y="1140"/>
                  </a:moveTo>
                  <a:lnTo>
                    <a:pt x="3607" y="1140"/>
                  </a:lnTo>
                  <a:lnTo>
                    <a:pt x="3607" y="1196"/>
                  </a:lnTo>
                  <a:lnTo>
                    <a:pt x="3663" y="1196"/>
                  </a:lnTo>
                  <a:lnTo>
                    <a:pt x="3663" y="1140"/>
                  </a:lnTo>
                  <a:close/>
                  <a:moveTo>
                    <a:pt x="3744" y="1140"/>
                  </a:moveTo>
                  <a:lnTo>
                    <a:pt x="3688" y="1140"/>
                  </a:lnTo>
                  <a:lnTo>
                    <a:pt x="3688" y="1196"/>
                  </a:lnTo>
                  <a:lnTo>
                    <a:pt x="3744" y="1196"/>
                  </a:lnTo>
                  <a:lnTo>
                    <a:pt x="3744" y="1140"/>
                  </a:lnTo>
                  <a:close/>
                  <a:moveTo>
                    <a:pt x="3823" y="1140"/>
                  </a:moveTo>
                  <a:lnTo>
                    <a:pt x="3768" y="1140"/>
                  </a:lnTo>
                  <a:lnTo>
                    <a:pt x="3768" y="1196"/>
                  </a:lnTo>
                  <a:lnTo>
                    <a:pt x="3823" y="1196"/>
                  </a:lnTo>
                  <a:lnTo>
                    <a:pt x="3823" y="1140"/>
                  </a:lnTo>
                  <a:close/>
                  <a:moveTo>
                    <a:pt x="3904" y="1140"/>
                  </a:moveTo>
                  <a:lnTo>
                    <a:pt x="3848" y="1140"/>
                  </a:lnTo>
                  <a:lnTo>
                    <a:pt x="3848" y="1196"/>
                  </a:lnTo>
                  <a:lnTo>
                    <a:pt x="3904" y="1196"/>
                  </a:lnTo>
                  <a:lnTo>
                    <a:pt x="3904" y="1140"/>
                  </a:lnTo>
                  <a:close/>
                  <a:moveTo>
                    <a:pt x="3984" y="1140"/>
                  </a:moveTo>
                  <a:lnTo>
                    <a:pt x="3928" y="1140"/>
                  </a:lnTo>
                  <a:lnTo>
                    <a:pt x="3928" y="1196"/>
                  </a:lnTo>
                  <a:lnTo>
                    <a:pt x="3984" y="1196"/>
                  </a:lnTo>
                  <a:lnTo>
                    <a:pt x="3984" y="1140"/>
                  </a:lnTo>
                  <a:close/>
                  <a:moveTo>
                    <a:pt x="4064" y="1140"/>
                  </a:moveTo>
                  <a:lnTo>
                    <a:pt x="4009" y="1140"/>
                  </a:lnTo>
                  <a:lnTo>
                    <a:pt x="4009" y="1196"/>
                  </a:lnTo>
                  <a:lnTo>
                    <a:pt x="4064" y="1196"/>
                  </a:lnTo>
                  <a:lnTo>
                    <a:pt x="4064" y="1140"/>
                  </a:lnTo>
                  <a:close/>
                  <a:moveTo>
                    <a:pt x="4144" y="1140"/>
                  </a:moveTo>
                  <a:lnTo>
                    <a:pt x="4088" y="1140"/>
                  </a:lnTo>
                  <a:lnTo>
                    <a:pt x="4088" y="1196"/>
                  </a:lnTo>
                  <a:lnTo>
                    <a:pt x="4144" y="1196"/>
                  </a:lnTo>
                  <a:lnTo>
                    <a:pt x="4144" y="1140"/>
                  </a:lnTo>
                  <a:close/>
                  <a:moveTo>
                    <a:pt x="4225" y="1140"/>
                  </a:moveTo>
                  <a:lnTo>
                    <a:pt x="4169" y="1140"/>
                  </a:lnTo>
                  <a:lnTo>
                    <a:pt x="4169" y="1196"/>
                  </a:lnTo>
                  <a:lnTo>
                    <a:pt x="4225" y="1196"/>
                  </a:lnTo>
                  <a:lnTo>
                    <a:pt x="4225" y="1140"/>
                  </a:lnTo>
                  <a:close/>
                  <a:moveTo>
                    <a:pt x="4304" y="1140"/>
                  </a:moveTo>
                  <a:lnTo>
                    <a:pt x="4249" y="1140"/>
                  </a:lnTo>
                  <a:lnTo>
                    <a:pt x="4249" y="1196"/>
                  </a:lnTo>
                  <a:lnTo>
                    <a:pt x="4304" y="1196"/>
                  </a:lnTo>
                  <a:lnTo>
                    <a:pt x="4304" y="1140"/>
                  </a:lnTo>
                  <a:close/>
                  <a:moveTo>
                    <a:pt x="4385" y="1140"/>
                  </a:moveTo>
                  <a:lnTo>
                    <a:pt x="4329" y="1140"/>
                  </a:lnTo>
                  <a:lnTo>
                    <a:pt x="4329" y="1196"/>
                  </a:lnTo>
                  <a:lnTo>
                    <a:pt x="4385" y="1196"/>
                  </a:lnTo>
                  <a:lnTo>
                    <a:pt x="4385" y="1140"/>
                  </a:lnTo>
                  <a:close/>
                  <a:moveTo>
                    <a:pt x="4465" y="1140"/>
                  </a:moveTo>
                  <a:lnTo>
                    <a:pt x="4409" y="1140"/>
                  </a:lnTo>
                  <a:lnTo>
                    <a:pt x="4409" y="1196"/>
                  </a:lnTo>
                  <a:lnTo>
                    <a:pt x="4465" y="1196"/>
                  </a:lnTo>
                  <a:lnTo>
                    <a:pt x="4465" y="1140"/>
                  </a:lnTo>
                  <a:close/>
                  <a:moveTo>
                    <a:pt x="4545" y="1140"/>
                  </a:moveTo>
                  <a:lnTo>
                    <a:pt x="4490" y="1140"/>
                  </a:lnTo>
                  <a:lnTo>
                    <a:pt x="4490" y="1196"/>
                  </a:lnTo>
                  <a:lnTo>
                    <a:pt x="4545" y="1196"/>
                  </a:lnTo>
                  <a:lnTo>
                    <a:pt x="4545" y="1140"/>
                  </a:lnTo>
                  <a:close/>
                  <a:moveTo>
                    <a:pt x="4625" y="1140"/>
                  </a:moveTo>
                  <a:lnTo>
                    <a:pt x="4569" y="1140"/>
                  </a:lnTo>
                  <a:lnTo>
                    <a:pt x="4569" y="1196"/>
                  </a:lnTo>
                  <a:lnTo>
                    <a:pt x="4625" y="1196"/>
                  </a:lnTo>
                  <a:lnTo>
                    <a:pt x="4625" y="1140"/>
                  </a:lnTo>
                  <a:close/>
                  <a:moveTo>
                    <a:pt x="4705" y="1140"/>
                  </a:moveTo>
                  <a:lnTo>
                    <a:pt x="4650" y="1140"/>
                  </a:lnTo>
                  <a:lnTo>
                    <a:pt x="4650" y="1196"/>
                  </a:lnTo>
                  <a:lnTo>
                    <a:pt x="4705" y="1196"/>
                  </a:lnTo>
                  <a:lnTo>
                    <a:pt x="4705" y="1140"/>
                  </a:lnTo>
                  <a:close/>
                  <a:moveTo>
                    <a:pt x="4945" y="1140"/>
                  </a:moveTo>
                  <a:lnTo>
                    <a:pt x="4890" y="1140"/>
                  </a:lnTo>
                  <a:lnTo>
                    <a:pt x="4890" y="1196"/>
                  </a:lnTo>
                  <a:lnTo>
                    <a:pt x="4945" y="1196"/>
                  </a:lnTo>
                  <a:lnTo>
                    <a:pt x="4945" y="1140"/>
                  </a:lnTo>
                  <a:close/>
                  <a:moveTo>
                    <a:pt x="5026" y="1140"/>
                  </a:moveTo>
                  <a:lnTo>
                    <a:pt x="4971" y="1140"/>
                  </a:lnTo>
                  <a:lnTo>
                    <a:pt x="4971" y="1196"/>
                  </a:lnTo>
                  <a:lnTo>
                    <a:pt x="5026" y="1196"/>
                  </a:lnTo>
                  <a:lnTo>
                    <a:pt x="5026" y="1140"/>
                  </a:lnTo>
                  <a:close/>
                  <a:moveTo>
                    <a:pt x="5106" y="1140"/>
                  </a:moveTo>
                  <a:lnTo>
                    <a:pt x="5050" y="1140"/>
                  </a:lnTo>
                  <a:lnTo>
                    <a:pt x="5050" y="1196"/>
                  </a:lnTo>
                  <a:lnTo>
                    <a:pt x="5106" y="1196"/>
                  </a:lnTo>
                  <a:lnTo>
                    <a:pt x="5106" y="1140"/>
                  </a:lnTo>
                  <a:close/>
                  <a:moveTo>
                    <a:pt x="5347" y="1140"/>
                  </a:moveTo>
                  <a:lnTo>
                    <a:pt x="5291" y="1140"/>
                  </a:lnTo>
                  <a:lnTo>
                    <a:pt x="5291" y="1196"/>
                  </a:lnTo>
                  <a:lnTo>
                    <a:pt x="5347" y="1196"/>
                  </a:lnTo>
                  <a:lnTo>
                    <a:pt x="5347" y="1140"/>
                  </a:lnTo>
                  <a:close/>
                  <a:moveTo>
                    <a:pt x="5426" y="1140"/>
                  </a:moveTo>
                  <a:lnTo>
                    <a:pt x="5371" y="1140"/>
                  </a:lnTo>
                  <a:lnTo>
                    <a:pt x="5371" y="1196"/>
                  </a:lnTo>
                  <a:lnTo>
                    <a:pt x="5426" y="1196"/>
                  </a:lnTo>
                  <a:lnTo>
                    <a:pt x="5426" y="1140"/>
                  </a:lnTo>
                  <a:close/>
                  <a:moveTo>
                    <a:pt x="55" y="1051"/>
                  </a:moveTo>
                  <a:lnTo>
                    <a:pt x="0" y="1051"/>
                  </a:lnTo>
                  <a:lnTo>
                    <a:pt x="0" y="1108"/>
                  </a:lnTo>
                  <a:lnTo>
                    <a:pt x="55" y="1108"/>
                  </a:lnTo>
                  <a:lnTo>
                    <a:pt x="55" y="1051"/>
                  </a:lnTo>
                  <a:close/>
                  <a:moveTo>
                    <a:pt x="136" y="1051"/>
                  </a:moveTo>
                  <a:lnTo>
                    <a:pt x="80" y="1051"/>
                  </a:lnTo>
                  <a:lnTo>
                    <a:pt x="80" y="1108"/>
                  </a:lnTo>
                  <a:lnTo>
                    <a:pt x="136" y="1108"/>
                  </a:lnTo>
                  <a:lnTo>
                    <a:pt x="136" y="1051"/>
                  </a:lnTo>
                  <a:close/>
                  <a:moveTo>
                    <a:pt x="216" y="1051"/>
                  </a:moveTo>
                  <a:lnTo>
                    <a:pt x="160" y="1051"/>
                  </a:lnTo>
                  <a:lnTo>
                    <a:pt x="160" y="1108"/>
                  </a:lnTo>
                  <a:lnTo>
                    <a:pt x="216" y="1108"/>
                  </a:lnTo>
                  <a:lnTo>
                    <a:pt x="216" y="1051"/>
                  </a:lnTo>
                  <a:close/>
                  <a:moveTo>
                    <a:pt x="296" y="1051"/>
                  </a:moveTo>
                  <a:lnTo>
                    <a:pt x="241" y="1051"/>
                  </a:lnTo>
                  <a:lnTo>
                    <a:pt x="241" y="1108"/>
                  </a:lnTo>
                  <a:lnTo>
                    <a:pt x="296" y="1108"/>
                  </a:lnTo>
                  <a:lnTo>
                    <a:pt x="296" y="1051"/>
                  </a:lnTo>
                  <a:close/>
                  <a:moveTo>
                    <a:pt x="376" y="1051"/>
                  </a:moveTo>
                  <a:lnTo>
                    <a:pt x="320" y="1051"/>
                  </a:lnTo>
                  <a:lnTo>
                    <a:pt x="320" y="1108"/>
                  </a:lnTo>
                  <a:lnTo>
                    <a:pt x="376" y="1108"/>
                  </a:lnTo>
                  <a:lnTo>
                    <a:pt x="376" y="1051"/>
                  </a:lnTo>
                  <a:close/>
                  <a:moveTo>
                    <a:pt x="457" y="1051"/>
                  </a:moveTo>
                  <a:lnTo>
                    <a:pt x="401" y="1051"/>
                  </a:lnTo>
                  <a:lnTo>
                    <a:pt x="401" y="1108"/>
                  </a:lnTo>
                  <a:lnTo>
                    <a:pt x="457" y="1108"/>
                  </a:lnTo>
                  <a:lnTo>
                    <a:pt x="457" y="1051"/>
                  </a:lnTo>
                  <a:close/>
                  <a:moveTo>
                    <a:pt x="536" y="1051"/>
                  </a:moveTo>
                  <a:lnTo>
                    <a:pt x="481" y="1051"/>
                  </a:lnTo>
                  <a:lnTo>
                    <a:pt x="481" y="1108"/>
                  </a:lnTo>
                  <a:lnTo>
                    <a:pt x="536" y="1108"/>
                  </a:lnTo>
                  <a:lnTo>
                    <a:pt x="536" y="1051"/>
                  </a:lnTo>
                  <a:close/>
                  <a:moveTo>
                    <a:pt x="617" y="1051"/>
                  </a:moveTo>
                  <a:lnTo>
                    <a:pt x="561" y="1051"/>
                  </a:lnTo>
                  <a:lnTo>
                    <a:pt x="561" y="1108"/>
                  </a:lnTo>
                  <a:lnTo>
                    <a:pt x="617" y="1108"/>
                  </a:lnTo>
                  <a:lnTo>
                    <a:pt x="617" y="1051"/>
                  </a:lnTo>
                  <a:close/>
                  <a:moveTo>
                    <a:pt x="697" y="1051"/>
                  </a:moveTo>
                  <a:lnTo>
                    <a:pt x="641" y="1051"/>
                  </a:lnTo>
                  <a:lnTo>
                    <a:pt x="641" y="1108"/>
                  </a:lnTo>
                  <a:lnTo>
                    <a:pt x="697" y="1108"/>
                  </a:lnTo>
                  <a:lnTo>
                    <a:pt x="697" y="1051"/>
                  </a:lnTo>
                  <a:close/>
                  <a:moveTo>
                    <a:pt x="777" y="1051"/>
                  </a:moveTo>
                  <a:lnTo>
                    <a:pt x="722" y="1051"/>
                  </a:lnTo>
                  <a:lnTo>
                    <a:pt x="722" y="1108"/>
                  </a:lnTo>
                  <a:lnTo>
                    <a:pt x="777" y="1108"/>
                  </a:lnTo>
                  <a:lnTo>
                    <a:pt x="777" y="1051"/>
                  </a:lnTo>
                  <a:close/>
                  <a:moveTo>
                    <a:pt x="857" y="1051"/>
                  </a:moveTo>
                  <a:lnTo>
                    <a:pt x="801" y="1051"/>
                  </a:lnTo>
                  <a:lnTo>
                    <a:pt x="801" y="1108"/>
                  </a:lnTo>
                  <a:lnTo>
                    <a:pt x="857" y="1108"/>
                  </a:lnTo>
                  <a:lnTo>
                    <a:pt x="857" y="1051"/>
                  </a:lnTo>
                  <a:close/>
                  <a:moveTo>
                    <a:pt x="938" y="1051"/>
                  </a:moveTo>
                  <a:lnTo>
                    <a:pt x="882" y="1051"/>
                  </a:lnTo>
                  <a:lnTo>
                    <a:pt x="882" y="1108"/>
                  </a:lnTo>
                  <a:lnTo>
                    <a:pt x="938" y="1108"/>
                  </a:lnTo>
                  <a:lnTo>
                    <a:pt x="938" y="1051"/>
                  </a:lnTo>
                  <a:close/>
                  <a:moveTo>
                    <a:pt x="1018" y="1051"/>
                  </a:moveTo>
                  <a:lnTo>
                    <a:pt x="962" y="1051"/>
                  </a:lnTo>
                  <a:lnTo>
                    <a:pt x="962" y="1108"/>
                  </a:lnTo>
                  <a:lnTo>
                    <a:pt x="1018" y="1108"/>
                  </a:lnTo>
                  <a:lnTo>
                    <a:pt x="1018" y="1051"/>
                  </a:lnTo>
                  <a:close/>
                  <a:moveTo>
                    <a:pt x="1098" y="1051"/>
                  </a:moveTo>
                  <a:lnTo>
                    <a:pt x="1042" y="1051"/>
                  </a:lnTo>
                  <a:lnTo>
                    <a:pt x="1042" y="1108"/>
                  </a:lnTo>
                  <a:lnTo>
                    <a:pt x="1098" y="1108"/>
                  </a:lnTo>
                  <a:lnTo>
                    <a:pt x="1098" y="1051"/>
                  </a:lnTo>
                  <a:close/>
                  <a:moveTo>
                    <a:pt x="1178" y="1051"/>
                  </a:moveTo>
                  <a:lnTo>
                    <a:pt x="1122" y="1051"/>
                  </a:lnTo>
                  <a:lnTo>
                    <a:pt x="1122" y="1108"/>
                  </a:lnTo>
                  <a:lnTo>
                    <a:pt x="1178" y="1108"/>
                  </a:lnTo>
                  <a:lnTo>
                    <a:pt x="1178" y="1051"/>
                  </a:lnTo>
                  <a:close/>
                  <a:moveTo>
                    <a:pt x="1258" y="1051"/>
                  </a:moveTo>
                  <a:lnTo>
                    <a:pt x="1203" y="1051"/>
                  </a:lnTo>
                  <a:lnTo>
                    <a:pt x="1203" y="1108"/>
                  </a:lnTo>
                  <a:lnTo>
                    <a:pt x="1258" y="1108"/>
                  </a:lnTo>
                  <a:lnTo>
                    <a:pt x="1258" y="1051"/>
                  </a:lnTo>
                  <a:close/>
                  <a:moveTo>
                    <a:pt x="1339" y="1051"/>
                  </a:moveTo>
                  <a:lnTo>
                    <a:pt x="1282" y="1051"/>
                  </a:lnTo>
                  <a:lnTo>
                    <a:pt x="1282" y="1108"/>
                  </a:lnTo>
                  <a:lnTo>
                    <a:pt x="1339" y="1108"/>
                  </a:lnTo>
                  <a:lnTo>
                    <a:pt x="1339" y="1051"/>
                  </a:lnTo>
                  <a:close/>
                  <a:moveTo>
                    <a:pt x="1418" y="1051"/>
                  </a:moveTo>
                  <a:lnTo>
                    <a:pt x="1363" y="1051"/>
                  </a:lnTo>
                  <a:lnTo>
                    <a:pt x="1363" y="1108"/>
                  </a:lnTo>
                  <a:lnTo>
                    <a:pt x="1418" y="1108"/>
                  </a:lnTo>
                  <a:lnTo>
                    <a:pt x="1418" y="1051"/>
                  </a:lnTo>
                  <a:close/>
                  <a:moveTo>
                    <a:pt x="1499" y="1051"/>
                  </a:moveTo>
                  <a:lnTo>
                    <a:pt x="1443" y="1051"/>
                  </a:lnTo>
                  <a:lnTo>
                    <a:pt x="1443" y="1108"/>
                  </a:lnTo>
                  <a:lnTo>
                    <a:pt x="1499" y="1108"/>
                  </a:lnTo>
                  <a:lnTo>
                    <a:pt x="1499" y="1051"/>
                  </a:lnTo>
                  <a:close/>
                  <a:moveTo>
                    <a:pt x="1579" y="1051"/>
                  </a:moveTo>
                  <a:lnTo>
                    <a:pt x="1523" y="1051"/>
                  </a:lnTo>
                  <a:lnTo>
                    <a:pt x="1523" y="1108"/>
                  </a:lnTo>
                  <a:lnTo>
                    <a:pt x="1579" y="1108"/>
                  </a:lnTo>
                  <a:lnTo>
                    <a:pt x="1579" y="1051"/>
                  </a:lnTo>
                  <a:close/>
                  <a:moveTo>
                    <a:pt x="1659" y="1051"/>
                  </a:moveTo>
                  <a:lnTo>
                    <a:pt x="1604" y="1051"/>
                  </a:lnTo>
                  <a:lnTo>
                    <a:pt x="1604" y="1108"/>
                  </a:lnTo>
                  <a:lnTo>
                    <a:pt x="1659" y="1108"/>
                  </a:lnTo>
                  <a:lnTo>
                    <a:pt x="1659" y="1051"/>
                  </a:lnTo>
                  <a:close/>
                  <a:moveTo>
                    <a:pt x="1739" y="1051"/>
                  </a:moveTo>
                  <a:lnTo>
                    <a:pt x="1684" y="1051"/>
                  </a:lnTo>
                  <a:lnTo>
                    <a:pt x="1684" y="1108"/>
                  </a:lnTo>
                  <a:lnTo>
                    <a:pt x="1739" y="1108"/>
                  </a:lnTo>
                  <a:lnTo>
                    <a:pt x="1739" y="1051"/>
                  </a:lnTo>
                  <a:close/>
                  <a:moveTo>
                    <a:pt x="1820" y="1051"/>
                  </a:moveTo>
                  <a:lnTo>
                    <a:pt x="1764" y="1051"/>
                  </a:lnTo>
                  <a:lnTo>
                    <a:pt x="1764" y="1108"/>
                  </a:lnTo>
                  <a:lnTo>
                    <a:pt x="1820" y="1108"/>
                  </a:lnTo>
                  <a:lnTo>
                    <a:pt x="1820" y="1051"/>
                  </a:lnTo>
                  <a:close/>
                  <a:moveTo>
                    <a:pt x="1899" y="1051"/>
                  </a:moveTo>
                  <a:lnTo>
                    <a:pt x="1844" y="1051"/>
                  </a:lnTo>
                  <a:lnTo>
                    <a:pt x="1844" y="1108"/>
                  </a:lnTo>
                  <a:lnTo>
                    <a:pt x="1899" y="1108"/>
                  </a:lnTo>
                  <a:lnTo>
                    <a:pt x="1899" y="1051"/>
                  </a:lnTo>
                  <a:close/>
                  <a:moveTo>
                    <a:pt x="1980" y="1051"/>
                  </a:moveTo>
                  <a:lnTo>
                    <a:pt x="1925" y="1051"/>
                  </a:lnTo>
                  <a:lnTo>
                    <a:pt x="1925" y="1108"/>
                  </a:lnTo>
                  <a:lnTo>
                    <a:pt x="1980" y="1108"/>
                  </a:lnTo>
                  <a:lnTo>
                    <a:pt x="1980" y="1051"/>
                  </a:lnTo>
                  <a:close/>
                  <a:moveTo>
                    <a:pt x="2060" y="1051"/>
                  </a:moveTo>
                  <a:lnTo>
                    <a:pt x="2004" y="1051"/>
                  </a:lnTo>
                  <a:lnTo>
                    <a:pt x="2004" y="1108"/>
                  </a:lnTo>
                  <a:lnTo>
                    <a:pt x="2060" y="1108"/>
                  </a:lnTo>
                  <a:lnTo>
                    <a:pt x="2060" y="1051"/>
                  </a:lnTo>
                  <a:close/>
                  <a:moveTo>
                    <a:pt x="2140" y="1051"/>
                  </a:moveTo>
                  <a:lnTo>
                    <a:pt x="2085" y="1051"/>
                  </a:lnTo>
                  <a:lnTo>
                    <a:pt x="2085" y="1108"/>
                  </a:lnTo>
                  <a:lnTo>
                    <a:pt x="2140" y="1108"/>
                  </a:lnTo>
                  <a:lnTo>
                    <a:pt x="2140" y="1051"/>
                  </a:lnTo>
                  <a:close/>
                  <a:moveTo>
                    <a:pt x="2220" y="1051"/>
                  </a:moveTo>
                  <a:lnTo>
                    <a:pt x="2165" y="1051"/>
                  </a:lnTo>
                  <a:lnTo>
                    <a:pt x="2165" y="1108"/>
                  </a:lnTo>
                  <a:lnTo>
                    <a:pt x="2220" y="1108"/>
                  </a:lnTo>
                  <a:lnTo>
                    <a:pt x="2220" y="1051"/>
                  </a:lnTo>
                  <a:close/>
                  <a:moveTo>
                    <a:pt x="2301" y="1051"/>
                  </a:moveTo>
                  <a:lnTo>
                    <a:pt x="2245" y="1051"/>
                  </a:lnTo>
                  <a:lnTo>
                    <a:pt x="2245" y="1108"/>
                  </a:lnTo>
                  <a:lnTo>
                    <a:pt x="2301" y="1108"/>
                  </a:lnTo>
                  <a:lnTo>
                    <a:pt x="2301" y="1051"/>
                  </a:lnTo>
                  <a:close/>
                  <a:moveTo>
                    <a:pt x="2380" y="1051"/>
                  </a:moveTo>
                  <a:lnTo>
                    <a:pt x="2325" y="1051"/>
                  </a:lnTo>
                  <a:lnTo>
                    <a:pt x="2325" y="1108"/>
                  </a:lnTo>
                  <a:lnTo>
                    <a:pt x="2380" y="1108"/>
                  </a:lnTo>
                  <a:lnTo>
                    <a:pt x="2380" y="1051"/>
                  </a:lnTo>
                  <a:close/>
                  <a:moveTo>
                    <a:pt x="2461" y="1051"/>
                  </a:moveTo>
                  <a:lnTo>
                    <a:pt x="2406" y="1051"/>
                  </a:lnTo>
                  <a:lnTo>
                    <a:pt x="2406" y="1108"/>
                  </a:lnTo>
                  <a:lnTo>
                    <a:pt x="2461" y="1108"/>
                  </a:lnTo>
                  <a:lnTo>
                    <a:pt x="2461" y="1051"/>
                  </a:lnTo>
                  <a:close/>
                  <a:moveTo>
                    <a:pt x="2541" y="1051"/>
                  </a:moveTo>
                  <a:lnTo>
                    <a:pt x="2485" y="1051"/>
                  </a:lnTo>
                  <a:lnTo>
                    <a:pt x="2485" y="1108"/>
                  </a:lnTo>
                  <a:lnTo>
                    <a:pt x="2541" y="1108"/>
                  </a:lnTo>
                  <a:lnTo>
                    <a:pt x="2541" y="1051"/>
                  </a:lnTo>
                  <a:close/>
                  <a:moveTo>
                    <a:pt x="2621" y="1051"/>
                  </a:moveTo>
                  <a:lnTo>
                    <a:pt x="2566" y="1051"/>
                  </a:lnTo>
                  <a:lnTo>
                    <a:pt x="2566" y="1108"/>
                  </a:lnTo>
                  <a:lnTo>
                    <a:pt x="2621" y="1108"/>
                  </a:lnTo>
                  <a:lnTo>
                    <a:pt x="2621" y="1051"/>
                  </a:lnTo>
                  <a:close/>
                  <a:moveTo>
                    <a:pt x="2701" y="1051"/>
                  </a:moveTo>
                  <a:lnTo>
                    <a:pt x="2646" y="1051"/>
                  </a:lnTo>
                  <a:lnTo>
                    <a:pt x="2646" y="1108"/>
                  </a:lnTo>
                  <a:lnTo>
                    <a:pt x="2701" y="1108"/>
                  </a:lnTo>
                  <a:lnTo>
                    <a:pt x="2701" y="1051"/>
                  </a:lnTo>
                  <a:close/>
                  <a:moveTo>
                    <a:pt x="2782" y="1051"/>
                  </a:moveTo>
                  <a:lnTo>
                    <a:pt x="2726" y="1051"/>
                  </a:lnTo>
                  <a:lnTo>
                    <a:pt x="2726" y="1108"/>
                  </a:lnTo>
                  <a:lnTo>
                    <a:pt x="2782" y="1108"/>
                  </a:lnTo>
                  <a:lnTo>
                    <a:pt x="2782" y="1051"/>
                  </a:lnTo>
                  <a:close/>
                  <a:moveTo>
                    <a:pt x="2861" y="1051"/>
                  </a:moveTo>
                  <a:lnTo>
                    <a:pt x="2806" y="1051"/>
                  </a:lnTo>
                  <a:lnTo>
                    <a:pt x="2806" y="1108"/>
                  </a:lnTo>
                  <a:lnTo>
                    <a:pt x="2861" y="1108"/>
                  </a:lnTo>
                  <a:lnTo>
                    <a:pt x="2861" y="1051"/>
                  </a:lnTo>
                  <a:close/>
                  <a:moveTo>
                    <a:pt x="2942" y="1051"/>
                  </a:moveTo>
                  <a:lnTo>
                    <a:pt x="2887" y="1051"/>
                  </a:lnTo>
                  <a:lnTo>
                    <a:pt x="2887" y="1108"/>
                  </a:lnTo>
                  <a:lnTo>
                    <a:pt x="2942" y="1108"/>
                  </a:lnTo>
                  <a:lnTo>
                    <a:pt x="2942" y="1051"/>
                  </a:lnTo>
                  <a:close/>
                  <a:moveTo>
                    <a:pt x="3022" y="1051"/>
                  </a:moveTo>
                  <a:lnTo>
                    <a:pt x="2966" y="1051"/>
                  </a:lnTo>
                  <a:lnTo>
                    <a:pt x="2966" y="1108"/>
                  </a:lnTo>
                  <a:lnTo>
                    <a:pt x="3022" y="1108"/>
                  </a:lnTo>
                  <a:lnTo>
                    <a:pt x="3022" y="1051"/>
                  </a:lnTo>
                  <a:close/>
                  <a:moveTo>
                    <a:pt x="3342" y="1051"/>
                  </a:moveTo>
                  <a:lnTo>
                    <a:pt x="3287" y="1051"/>
                  </a:lnTo>
                  <a:lnTo>
                    <a:pt x="3287" y="1108"/>
                  </a:lnTo>
                  <a:lnTo>
                    <a:pt x="3342" y="1108"/>
                  </a:lnTo>
                  <a:lnTo>
                    <a:pt x="3342" y="1051"/>
                  </a:lnTo>
                  <a:close/>
                  <a:moveTo>
                    <a:pt x="3423" y="1051"/>
                  </a:moveTo>
                  <a:lnTo>
                    <a:pt x="3367" y="1051"/>
                  </a:lnTo>
                  <a:lnTo>
                    <a:pt x="3367" y="1108"/>
                  </a:lnTo>
                  <a:lnTo>
                    <a:pt x="3423" y="1108"/>
                  </a:lnTo>
                  <a:lnTo>
                    <a:pt x="3423" y="1051"/>
                  </a:lnTo>
                  <a:close/>
                  <a:moveTo>
                    <a:pt x="3503" y="1051"/>
                  </a:moveTo>
                  <a:lnTo>
                    <a:pt x="3447" y="1051"/>
                  </a:lnTo>
                  <a:lnTo>
                    <a:pt x="3447" y="1108"/>
                  </a:lnTo>
                  <a:lnTo>
                    <a:pt x="3503" y="1108"/>
                  </a:lnTo>
                  <a:lnTo>
                    <a:pt x="3503" y="1051"/>
                  </a:lnTo>
                  <a:close/>
                  <a:moveTo>
                    <a:pt x="3583" y="1051"/>
                  </a:moveTo>
                  <a:lnTo>
                    <a:pt x="3528" y="1051"/>
                  </a:lnTo>
                  <a:lnTo>
                    <a:pt x="3528" y="1108"/>
                  </a:lnTo>
                  <a:lnTo>
                    <a:pt x="3583" y="1108"/>
                  </a:lnTo>
                  <a:lnTo>
                    <a:pt x="3583" y="1051"/>
                  </a:lnTo>
                  <a:close/>
                  <a:moveTo>
                    <a:pt x="3663" y="1051"/>
                  </a:moveTo>
                  <a:lnTo>
                    <a:pt x="3607" y="1051"/>
                  </a:lnTo>
                  <a:lnTo>
                    <a:pt x="3607" y="1108"/>
                  </a:lnTo>
                  <a:lnTo>
                    <a:pt x="3663" y="1108"/>
                  </a:lnTo>
                  <a:lnTo>
                    <a:pt x="3663" y="1051"/>
                  </a:lnTo>
                  <a:close/>
                  <a:moveTo>
                    <a:pt x="3744" y="1051"/>
                  </a:moveTo>
                  <a:lnTo>
                    <a:pt x="3688" y="1051"/>
                  </a:lnTo>
                  <a:lnTo>
                    <a:pt x="3688" y="1108"/>
                  </a:lnTo>
                  <a:lnTo>
                    <a:pt x="3744" y="1108"/>
                  </a:lnTo>
                  <a:lnTo>
                    <a:pt x="3744" y="1051"/>
                  </a:lnTo>
                  <a:close/>
                  <a:moveTo>
                    <a:pt x="3823" y="1051"/>
                  </a:moveTo>
                  <a:lnTo>
                    <a:pt x="3768" y="1051"/>
                  </a:lnTo>
                  <a:lnTo>
                    <a:pt x="3768" y="1108"/>
                  </a:lnTo>
                  <a:lnTo>
                    <a:pt x="3823" y="1108"/>
                  </a:lnTo>
                  <a:lnTo>
                    <a:pt x="3823" y="1051"/>
                  </a:lnTo>
                  <a:close/>
                  <a:moveTo>
                    <a:pt x="3904" y="1051"/>
                  </a:moveTo>
                  <a:lnTo>
                    <a:pt x="3848" y="1051"/>
                  </a:lnTo>
                  <a:lnTo>
                    <a:pt x="3848" y="1108"/>
                  </a:lnTo>
                  <a:lnTo>
                    <a:pt x="3904" y="1108"/>
                  </a:lnTo>
                  <a:lnTo>
                    <a:pt x="3904" y="1051"/>
                  </a:lnTo>
                  <a:close/>
                  <a:moveTo>
                    <a:pt x="3984" y="1051"/>
                  </a:moveTo>
                  <a:lnTo>
                    <a:pt x="3928" y="1051"/>
                  </a:lnTo>
                  <a:lnTo>
                    <a:pt x="3928" y="1108"/>
                  </a:lnTo>
                  <a:lnTo>
                    <a:pt x="3984" y="1108"/>
                  </a:lnTo>
                  <a:lnTo>
                    <a:pt x="3984" y="1051"/>
                  </a:lnTo>
                  <a:close/>
                  <a:moveTo>
                    <a:pt x="4064" y="1051"/>
                  </a:moveTo>
                  <a:lnTo>
                    <a:pt x="4009" y="1051"/>
                  </a:lnTo>
                  <a:lnTo>
                    <a:pt x="4009" y="1108"/>
                  </a:lnTo>
                  <a:lnTo>
                    <a:pt x="4064" y="1108"/>
                  </a:lnTo>
                  <a:lnTo>
                    <a:pt x="4064" y="1051"/>
                  </a:lnTo>
                  <a:close/>
                  <a:moveTo>
                    <a:pt x="4144" y="1051"/>
                  </a:moveTo>
                  <a:lnTo>
                    <a:pt x="4088" y="1051"/>
                  </a:lnTo>
                  <a:lnTo>
                    <a:pt x="4088" y="1108"/>
                  </a:lnTo>
                  <a:lnTo>
                    <a:pt x="4144" y="1108"/>
                  </a:lnTo>
                  <a:lnTo>
                    <a:pt x="4144" y="1051"/>
                  </a:lnTo>
                  <a:close/>
                  <a:moveTo>
                    <a:pt x="4225" y="1051"/>
                  </a:moveTo>
                  <a:lnTo>
                    <a:pt x="4169" y="1051"/>
                  </a:lnTo>
                  <a:lnTo>
                    <a:pt x="4169" y="1108"/>
                  </a:lnTo>
                  <a:lnTo>
                    <a:pt x="4225" y="1108"/>
                  </a:lnTo>
                  <a:lnTo>
                    <a:pt x="4225" y="1051"/>
                  </a:lnTo>
                  <a:close/>
                  <a:moveTo>
                    <a:pt x="4304" y="1051"/>
                  </a:moveTo>
                  <a:lnTo>
                    <a:pt x="4249" y="1051"/>
                  </a:lnTo>
                  <a:lnTo>
                    <a:pt x="4249" y="1108"/>
                  </a:lnTo>
                  <a:lnTo>
                    <a:pt x="4304" y="1108"/>
                  </a:lnTo>
                  <a:lnTo>
                    <a:pt x="4304" y="1051"/>
                  </a:lnTo>
                  <a:close/>
                  <a:moveTo>
                    <a:pt x="4385" y="1051"/>
                  </a:moveTo>
                  <a:lnTo>
                    <a:pt x="4329" y="1051"/>
                  </a:lnTo>
                  <a:lnTo>
                    <a:pt x="4329" y="1108"/>
                  </a:lnTo>
                  <a:lnTo>
                    <a:pt x="4385" y="1108"/>
                  </a:lnTo>
                  <a:lnTo>
                    <a:pt x="4385" y="1051"/>
                  </a:lnTo>
                  <a:close/>
                  <a:moveTo>
                    <a:pt x="4465" y="1051"/>
                  </a:moveTo>
                  <a:lnTo>
                    <a:pt x="4409" y="1051"/>
                  </a:lnTo>
                  <a:lnTo>
                    <a:pt x="4409" y="1108"/>
                  </a:lnTo>
                  <a:lnTo>
                    <a:pt x="4465" y="1108"/>
                  </a:lnTo>
                  <a:lnTo>
                    <a:pt x="4465" y="1051"/>
                  </a:lnTo>
                  <a:close/>
                  <a:moveTo>
                    <a:pt x="4545" y="1051"/>
                  </a:moveTo>
                  <a:lnTo>
                    <a:pt x="4490" y="1051"/>
                  </a:lnTo>
                  <a:lnTo>
                    <a:pt x="4490" y="1108"/>
                  </a:lnTo>
                  <a:lnTo>
                    <a:pt x="4545" y="1108"/>
                  </a:lnTo>
                  <a:lnTo>
                    <a:pt x="4545" y="1051"/>
                  </a:lnTo>
                  <a:close/>
                  <a:moveTo>
                    <a:pt x="4625" y="1051"/>
                  </a:moveTo>
                  <a:lnTo>
                    <a:pt x="4569" y="1051"/>
                  </a:lnTo>
                  <a:lnTo>
                    <a:pt x="4569" y="1108"/>
                  </a:lnTo>
                  <a:lnTo>
                    <a:pt x="4625" y="1108"/>
                  </a:lnTo>
                  <a:lnTo>
                    <a:pt x="4625" y="1051"/>
                  </a:lnTo>
                  <a:close/>
                  <a:moveTo>
                    <a:pt x="4705" y="1051"/>
                  </a:moveTo>
                  <a:lnTo>
                    <a:pt x="4650" y="1051"/>
                  </a:lnTo>
                  <a:lnTo>
                    <a:pt x="4650" y="1108"/>
                  </a:lnTo>
                  <a:lnTo>
                    <a:pt x="4705" y="1108"/>
                  </a:lnTo>
                  <a:lnTo>
                    <a:pt x="4705" y="1051"/>
                  </a:lnTo>
                  <a:close/>
                  <a:moveTo>
                    <a:pt x="4945" y="1051"/>
                  </a:moveTo>
                  <a:lnTo>
                    <a:pt x="4890" y="1051"/>
                  </a:lnTo>
                  <a:lnTo>
                    <a:pt x="4890" y="1108"/>
                  </a:lnTo>
                  <a:lnTo>
                    <a:pt x="4945" y="1108"/>
                  </a:lnTo>
                  <a:lnTo>
                    <a:pt x="4945" y="1051"/>
                  </a:lnTo>
                  <a:close/>
                  <a:moveTo>
                    <a:pt x="5026" y="1051"/>
                  </a:moveTo>
                  <a:lnTo>
                    <a:pt x="4971" y="1051"/>
                  </a:lnTo>
                  <a:lnTo>
                    <a:pt x="4971" y="1108"/>
                  </a:lnTo>
                  <a:lnTo>
                    <a:pt x="5026" y="1108"/>
                  </a:lnTo>
                  <a:lnTo>
                    <a:pt x="5026" y="1051"/>
                  </a:lnTo>
                  <a:close/>
                  <a:moveTo>
                    <a:pt x="5106" y="1051"/>
                  </a:moveTo>
                  <a:lnTo>
                    <a:pt x="5050" y="1051"/>
                  </a:lnTo>
                  <a:lnTo>
                    <a:pt x="5050" y="1108"/>
                  </a:lnTo>
                  <a:lnTo>
                    <a:pt x="5106" y="1108"/>
                  </a:lnTo>
                  <a:lnTo>
                    <a:pt x="5106" y="1051"/>
                  </a:lnTo>
                  <a:close/>
                  <a:moveTo>
                    <a:pt x="5347" y="1051"/>
                  </a:moveTo>
                  <a:lnTo>
                    <a:pt x="5291" y="1051"/>
                  </a:lnTo>
                  <a:lnTo>
                    <a:pt x="5291" y="1108"/>
                  </a:lnTo>
                  <a:lnTo>
                    <a:pt x="5347" y="1108"/>
                  </a:lnTo>
                  <a:lnTo>
                    <a:pt x="5347" y="1051"/>
                  </a:lnTo>
                  <a:close/>
                  <a:moveTo>
                    <a:pt x="5426" y="1051"/>
                  </a:moveTo>
                  <a:lnTo>
                    <a:pt x="5371" y="1051"/>
                  </a:lnTo>
                  <a:lnTo>
                    <a:pt x="5371" y="1108"/>
                  </a:lnTo>
                  <a:lnTo>
                    <a:pt x="5426" y="1108"/>
                  </a:lnTo>
                  <a:lnTo>
                    <a:pt x="5426" y="1051"/>
                  </a:lnTo>
                  <a:close/>
                  <a:moveTo>
                    <a:pt x="216" y="971"/>
                  </a:moveTo>
                  <a:lnTo>
                    <a:pt x="160" y="971"/>
                  </a:lnTo>
                  <a:lnTo>
                    <a:pt x="160" y="1026"/>
                  </a:lnTo>
                  <a:lnTo>
                    <a:pt x="216" y="1026"/>
                  </a:lnTo>
                  <a:lnTo>
                    <a:pt x="216" y="971"/>
                  </a:lnTo>
                  <a:close/>
                  <a:moveTo>
                    <a:pt x="296" y="971"/>
                  </a:moveTo>
                  <a:lnTo>
                    <a:pt x="241" y="971"/>
                  </a:lnTo>
                  <a:lnTo>
                    <a:pt x="241" y="1026"/>
                  </a:lnTo>
                  <a:lnTo>
                    <a:pt x="296" y="1026"/>
                  </a:lnTo>
                  <a:lnTo>
                    <a:pt x="296" y="971"/>
                  </a:lnTo>
                  <a:close/>
                  <a:moveTo>
                    <a:pt x="376" y="971"/>
                  </a:moveTo>
                  <a:lnTo>
                    <a:pt x="320" y="971"/>
                  </a:lnTo>
                  <a:lnTo>
                    <a:pt x="320" y="1026"/>
                  </a:lnTo>
                  <a:lnTo>
                    <a:pt x="376" y="1026"/>
                  </a:lnTo>
                  <a:lnTo>
                    <a:pt x="376" y="971"/>
                  </a:lnTo>
                  <a:close/>
                  <a:moveTo>
                    <a:pt x="457" y="971"/>
                  </a:moveTo>
                  <a:lnTo>
                    <a:pt x="401" y="971"/>
                  </a:lnTo>
                  <a:lnTo>
                    <a:pt x="401" y="1026"/>
                  </a:lnTo>
                  <a:lnTo>
                    <a:pt x="457" y="1026"/>
                  </a:lnTo>
                  <a:lnTo>
                    <a:pt x="457" y="971"/>
                  </a:lnTo>
                  <a:close/>
                  <a:moveTo>
                    <a:pt x="536" y="971"/>
                  </a:moveTo>
                  <a:lnTo>
                    <a:pt x="481" y="971"/>
                  </a:lnTo>
                  <a:lnTo>
                    <a:pt x="481" y="1026"/>
                  </a:lnTo>
                  <a:lnTo>
                    <a:pt x="536" y="1026"/>
                  </a:lnTo>
                  <a:lnTo>
                    <a:pt x="536" y="971"/>
                  </a:lnTo>
                  <a:close/>
                  <a:moveTo>
                    <a:pt x="617" y="971"/>
                  </a:moveTo>
                  <a:lnTo>
                    <a:pt x="561" y="971"/>
                  </a:lnTo>
                  <a:lnTo>
                    <a:pt x="561" y="1026"/>
                  </a:lnTo>
                  <a:lnTo>
                    <a:pt x="617" y="1026"/>
                  </a:lnTo>
                  <a:lnTo>
                    <a:pt x="617" y="971"/>
                  </a:lnTo>
                  <a:close/>
                  <a:moveTo>
                    <a:pt x="697" y="971"/>
                  </a:moveTo>
                  <a:lnTo>
                    <a:pt x="641" y="971"/>
                  </a:lnTo>
                  <a:lnTo>
                    <a:pt x="641" y="1026"/>
                  </a:lnTo>
                  <a:lnTo>
                    <a:pt x="697" y="1026"/>
                  </a:lnTo>
                  <a:lnTo>
                    <a:pt x="697" y="971"/>
                  </a:lnTo>
                  <a:close/>
                  <a:moveTo>
                    <a:pt x="777" y="971"/>
                  </a:moveTo>
                  <a:lnTo>
                    <a:pt x="722" y="971"/>
                  </a:lnTo>
                  <a:lnTo>
                    <a:pt x="722" y="1026"/>
                  </a:lnTo>
                  <a:lnTo>
                    <a:pt x="777" y="1026"/>
                  </a:lnTo>
                  <a:lnTo>
                    <a:pt x="777" y="971"/>
                  </a:lnTo>
                  <a:close/>
                  <a:moveTo>
                    <a:pt x="857" y="971"/>
                  </a:moveTo>
                  <a:lnTo>
                    <a:pt x="801" y="971"/>
                  </a:lnTo>
                  <a:lnTo>
                    <a:pt x="801" y="1026"/>
                  </a:lnTo>
                  <a:lnTo>
                    <a:pt x="857" y="1026"/>
                  </a:lnTo>
                  <a:lnTo>
                    <a:pt x="857" y="971"/>
                  </a:lnTo>
                  <a:close/>
                  <a:moveTo>
                    <a:pt x="938" y="971"/>
                  </a:moveTo>
                  <a:lnTo>
                    <a:pt x="882" y="971"/>
                  </a:lnTo>
                  <a:lnTo>
                    <a:pt x="882" y="1026"/>
                  </a:lnTo>
                  <a:lnTo>
                    <a:pt x="938" y="1026"/>
                  </a:lnTo>
                  <a:lnTo>
                    <a:pt x="938" y="971"/>
                  </a:lnTo>
                  <a:close/>
                  <a:moveTo>
                    <a:pt x="1018" y="971"/>
                  </a:moveTo>
                  <a:lnTo>
                    <a:pt x="962" y="971"/>
                  </a:lnTo>
                  <a:lnTo>
                    <a:pt x="962" y="1026"/>
                  </a:lnTo>
                  <a:lnTo>
                    <a:pt x="1018" y="1026"/>
                  </a:lnTo>
                  <a:lnTo>
                    <a:pt x="1018" y="971"/>
                  </a:lnTo>
                  <a:close/>
                  <a:moveTo>
                    <a:pt x="1098" y="971"/>
                  </a:moveTo>
                  <a:lnTo>
                    <a:pt x="1042" y="971"/>
                  </a:lnTo>
                  <a:lnTo>
                    <a:pt x="1042" y="1026"/>
                  </a:lnTo>
                  <a:lnTo>
                    <a:pt x="1098" y="1026"/>
                  </a:lnTo>
                  <a:lnTo>
                    <a:pt x="1098" y="971"/>
                  </a:lnTo>
                  <a:close/>
                  <a:moveTo>
                    <a:pt x="1178" y="971"/>
                  </a:moveTo>
                  <a:lnTo>
                    <a:pt x="1122" y="971"/>
                  </a:lnTo>
                  <a:lnTo>
                    <a:pt x="1122" y="1026"/>
                  </a:lnTo>
                  <a:lnTo>
                    <a:pt x="1178" y="1026"/>
                  </a:lnTo>
                  <a:lnTo>
                    <a:pt x="1178" y="971"/>
                  </a:lnTo>
                  <a:close/>
                  <a:moveTo>
                    <a:pt x="1258" y="971"/>
                  </a:moveTo>
                  <a:lnTo>
                    <a:pt x="1203" y="971"/>
                  </a:lnTo>
                  <a:lnTo>
                    <a:pt x="1203" y="1026"/>
                  </a:lnTo>
                  <a:lnTo>
                    <a:pt x="1258" y="1026"/>
                  </a:lnTo>
                  <a:lnTo>
                    <a:pt x="1258" y="971"/>
                  </a:lnTo>
                  <a:close/>
                  <a:moveTo>
                    <a:pt x="1339" y="971"/>
                  </a:moveTo>
                  <a:lnTo>
                    <a:pt x="1282" y="971"/>
                  </a:lnTo>
                  <a:lnTo>
                    <a:pt x="1282" y="1026"/>
                  </a:lnTo>
                  <a:lnTo>
                    <a:pt x="1339" y="1026"/>
                  </a:lnTo>
                  <a:lnTo>
                    <a:pt x="1339" y="971"/>
                  </a:lnTo>
                  <a:close/>
                  <a:moveTo>
                    <a:pt x="1418" y="971"/>
                  </a:moveTo>
                  <a:lnTo>
                    <a:pt x="1363" y="971"/>
                  </a:lnTo>
                  <a:lnTo>
                    <a:pt x="1363" y="1026"/>
                  </a:lnTo>
                  <a:lnTo>
                    <a:pt x="1418" y="1026"/>
                  </a:lnTo>
                  <a:lnTo>
                    <a:pt x="1418" y="971"/>
                  </a:lnTo>
                  <a:close/>
                  <a:moveTo>
                    <a:pt x="1499" y="971"/>
                  </a:moveTo>
                  <a:lnTo>
                    <a:pt x="1443" y="971"/>
                  </a:lnTo>
                  <a:lnTo>
                    <a:pt x="1443" y="1026"/>
                  </a:lnTo>
                  <a:lnTo>
                    <a:pt x="1499" y="1026"/>
                  </a:lnTo>
                  <a:lnTo>
                    <a:pt x="1499" y="971"/>
                  </a:lnTo>
                  <a:close/>
                  <a:moveTo>
                    <a:pt x="1579" y="971"/>
                  </a:moveTo>
                  <a:lnTo>
                    <a:pt x="1523" y="971"/>
                  </a:lnTo>
                  <a:lnTo>
                    <a:pt x="1523" y="1026"/>
                  </a:lnTo>
                  <a:lnTo>
                    <a:pt x="1579" y="1026"/>
                  </a:lnTo>
                  <a:lnTo>
                    <a:pt x="1579" y="971"/>
                  </a:lnTo>
                  <a:close/>
                  <a:moveTo>
                    <a:pt x="1659" y="971"/>
                  </a:moveTo>
                  <a:lnTo>
                    <a:pt x="1604" y="971"/>
                  </a:lnTo>
                  <a:lnTo>
                    <a:pt x="1604" y="1026"/>
                  </a:lnTo>
                  <a:lnTo>
                    <a:pt x="1659" y="1026"/>
                  </a:lnTo>
                  <a:lnTo>
                    <a:pt x="1659" y="971"/>
                  </a:lnTo>
                  <a:close/>
                  <a:moveTo>
                    <a:pt x="1739" y="971"/>
                  </a:moveTo>
                  <a:lnTo>
                    <a:pt x="1684" y="971"/>
                  </a:lnTo>
                  <a:lnTo>
                    <a:pt x="1684" y="1026"/>
                  </a:lnTo>
                  <a:lnTo>
                    <a:pt x="1739" y="1026"/>
                  </a:lnTo>
                  <a:lnTo>
                    <a:pt x="1739" y="971"/>
                  </a:lnTo>
                  <a:close/>
                  <a:moveTo>
                    <a:pt x="1820" y="971"/>
                  </a:moveTo>
                  <a:lnTo>
                    <a:pt x="1764" y="971"/>
                  </a:lnTo>
                  <a:lnTo>
                    <a:pt x="1764" y="1026"/>
                  </a:lnTo>
                  <a:lnTo>
                    <a:pt x="1820" y="1026"/>
                  </a:lnTo>
                  <a:lnTo>
                    <a:pt x="1820" y="971"/>
                  </a:lnTo>
                  <a:close/>
                  <a:moveTo>
                    <a:pt x="1899" y="971"/>
                  </a:moveTo>
                  <a:lnTo>
                    <a:pt x="1844" y="971"/>
                  </a:lnTo>
                  <a:lnTo>
                    <a:pt x="1844" y="1026"/>
                  </a:lnTo>
                  <a:lnTo>
                    <a:pt x="1899" y="1026"/>
                  </a:lnTo>
                  <a:lnTo>
                    <a:pt x="1899" y="971"/>
                  </a:lnTo>
                  <a:close/>
                  <a:moveTo>
                    <a:pt x="1980" y="971"/>
                  </a:moveTo>
                  <a:lnTo>
                    <a:pt x="1925" y="971"/>
                  </a:lnTo>
                  <a:lnTo>
                    <a:pt x="1925" y="1026"/>
                  </a:lnTo>
                  <a:lnTo>
                    <a:pt x="1980" y="1026"/>
                  </a:lnTo>
                  <a:lnTo>
                    <a:pt x="1980" y="971"/>
                  </a:lnTo>
                  <a:close/>
                  <a:moveTo>
                    <a:pt x="2060" y="971"/>
                  </a:moveTo>
                  <a:lnTo>
                    <a:pt x="2004" y="971"/>
                  </a:lnTo>
                  <a:lnTo>
                    <a:pt x="2004" y="1026"/>
                  </a:lnTo>
                  <a:lnTo>
                    <a:pt x="2060" y="1026"/>
                  </a:lnTo>
                  <a:lnTo>
                    <a:pt x="2060" y="971"/>
                  </a:lnTo>
                  <a:close/>
                  <a:moveTo>
                    <a:pt x="2140" y="971"/>
                  </a:moveTo>
                  <a:lnTo>
                    <a:pt x="2085" y="971"/>
                  </a:lnTo>
                  <a:lnTo>
                    <a:pt x="2085" y="1026"/>
                  </a:lnTo>
                  <a:lnTo>
                    <a:pt x="2140" y="1026"/>
                  </a:lnTo>
                  <a:lnTo>
                    <a:pt x="2140" y="971"/>
                  </a:lnTo>
                  <a:close/>
                  <a:moveTo>
                    <a:pt x="2220" y="971"/>
                  </a:moveTo>
                  <a:lnTo>
                    <a:pt x="2165" y="971"/>
                  </a:lnTo>
                  <a:lnTo>
                    <a:pt x="2165" y="1026"/>
                  </a:lnTo>
                  <a:lnTo>
                    <a:pt x="2220" y="1026"/>
                  </a:lnTo>
                  <a:lnTo>
                    <a:pt x="2220" y="971"/>
                  </a:lnTo>
                  <a:close/>
                  <a:moveTo>
                    <a:pt x="2301" y="971"/>
                  </a:moveTo>
                  <a:lnTo>
                    <a:pt x="2245" y="971"/>
                  </a:lnTo>
                  <a:lnTo>
                    <a:pt x="2245" y="1026"/>
                  </a:lnTo>
                  <a:lnTo>
                    <a:pt x="2301" y="1026"/>
                  </a:lnTo>
                  <a:lnTo>
                    <a:pt x="2301" y="971"/>
                  </a:lnTo>
                  <a:close/>
                  <a:moveTo>
                    <a:pt x="2380" y="971"/>
                  </a:moveTo>
                  <a:lnTo>
                    <a:pt x="2325" y="971"/>
                  </a:lnTo>
                  <a:lnTo>
                    <a:pt x="2325" y="1026"/>
                  </a:lnTo>
                  <a:lnTo>
                    <a:pt x="2380" y="1026"/>
                  </a:lnTo>
                  <a:lnTo>
                    <a:pt x="2380" y="971"/>
                  </a:lnTo>
                  <a:close/>
                  <a:moveTo>
                    <a:pt x="2461" y="971"/>
                  </a:moveTo>
                  <a:lnTo>
                    <a:pt x="2406" y="971"/>
                  </a:lnTo>
                  <a:lnTo>
                    <a:pt x="2406" y="1026"/>
                  </a:lnTo>
                  <a:lnTo>
                    <a:pt x="2461" y="1026"/>
                  </a:lnTo>
                  <a:lnTo>
                    <a:pt x="2461" y="971"/>
                  </a:lnTo>
                  <a:close/>
                  <a:moveTo>
                    <a:pt x="2541" y="971"/>
                  </a:moveTo>
                  <a:lnTo>
                    <a:pt x="2485" y="971"/>
                  </a:lnTo>
                  <a:lnTo>
                    <a:pt x="2485" y="1026"/>
                  </a:lnTo>
                  <a:lnTo>
                    <a:pt x="2541" y="1026"/>
                  </a:lnTo>
                  <a:lnTo>
                    <a:pt x="2541" y="971"/>
                  </a:lnTo>
                  <a:close/>
                  <a:moveTo>
                    <a:pt x="2621" y="971"/>
                  </a:moveTo>
                  <a:lnTo>
                    <a:pt x="2566" y="971"/>
                  </a:lnTo>
                  <a:lnTo>
                    <a:pt x="2566" y="1026"/>
                  </a:lnTo>
                  <a:lnTo>
                    <a:pt x="2621" y="1026"/>
                  </a:lnTo>
                  <a:lnTo>
                    <a:pt x="2621" y="971"/>
                  </a:lnTo>
                  <a:close/>
                  <a:moveTo>
                    <a:pt x="2701" y="971"/>
                  </a:moveTo>
                  <a:lnTo>
                    <a:pt x="2646" y="971"/>
                  </a:lnTo>
                  <a:lnTo>
                    <a:pt x="2646" y="1026"/>
                  </a:lnTo>
                  <a:lnTo>
                    <a:pt x="2701" y="1026"/>
                  </a:lnTo>
                  <a:lnTo>
                    <a:pt x="2701" y="971"/>
                  </a:lnTo>
                  <a:close/>
                  <a:moveTo>
                    <a:pt x="2782" y="971"/>
                  </a:moveTo>
                  <a:lnTo>
                    <a:pt x="2726" y="971"/>
                  </a:lnTo>
                  <a:lnTo>
                    <a:pt x="2726" y="1026"/>
                  </a:lnTo>
                  <a:lnTo>
                    <a:pt x="2782" y="1026"/>
                  </a:lnTo>
                  <a:lnTo>
                    <a:pt x="2782" y="971"/>
                  </a:lnTo>
                  <a:close/>
                  <a:moveTo>
                    <a:pt x="2861" y="971"/>
                  </a:moveTo>
                  <a:lnTo>
                    <a:pt x="2806" y="971"/>
                  </a:lnTo>
                  <a:lnTo>
                    <a:pt x="2806" y="1026"/>
                  </a:lnTo>
                  <a:lnTo>
                    <a:pt x="2861" y="1026"/>
                  </a:lnTo>
                  <a:lnTo>
                    <a:pt x="2861" y="971"/>
                  </a:lnTo>
                  <a:close/>
                  <a:moveTo>
                    <a:pt x="2942" y="971"/>
                  </a:moveTo>
                  <a:lnTo>
                    <a:pt x="2887" y="971"/>
                  </a:lnTo>
                  <a:lnTo>
                    <a:pt x="2887" y="1026"/>
                  </a:lnTo>
                  <a:lnTo>
                    <a:pt x="2942" y="1026"/>
                  </a:lnTo>
                  <a:lnTo>
                    <a:pt x="2942" y="971"/>
                  </a:lnTo>
                  <a:close/>
                  <a:moveTo>
                    <a:pt x="3022" y="971"/>
                  </a:moveTo>
                  <a:lnTo>
                    <a:pt x="2966" y="971"/>
                  </a:lnTo>
                  <a:lnTo>
                    <a:pt x="2966" y="1026"/>
                  </a:lnTo>
                  <a:lnTo>
                    <a:pt x="3022" y="1026"/>
                  </a:lnTo>
                  <a:lnTo>
                    <a:pt x="3022" y="971"/>
                  </a:lnTo>
                  <a:close/>
                  <a:moveTo>
                    <a:pt x="3342" y="971"/>
                  </a:moveTo>
                  <a:lnTo>
                    <a:pt x="3287" y="971"/>
                  </a:lnTo>
                  <a:lnTo>
                    <a:pt x="3287" y="1026"/>
                  </a:lnTo>
                  <a:lnTo>
                    <a:pt x="3342" y="1026"/>
                  </a:lnTo>
                  <a:lnTo>
                    <a:pt x="3342" y="971"/>
                  </a:lnTo>
                  <a:close/>
                  <a:moveTo>
                    <a:pt x="3423" y="971"/>
                  </a:moveTo>
                  <a:lnTo>
                    <a:pt x="3367" y="971"/>
                  </a:lnTo>
                  <a:lnTo>
                    <a:pt x="3367" y="1026"/>
                  </a:lnTo>
                  <a:lnTo>
                    <a:pt x="3423" y="1026"/>
                  </a:lnTo>
                  <a:lnTo>
                    <a:pt x="3423" y="971"/>
                  </a:lnTo>
                  <a:close/>
                  <a:moveTo>
                    <a:pt x="3503" y="971"/>
                  </a:moveTo>
                  <a:lnTo>
                    <a:pt x="3447" y="971"/>
                  </a:lnTo>
                  <a:lnTo>
                    <a:pt x="3447" y="1026"/>
                  </a:lnTo>
                  <a:lnTo>
                    <a:pt x="3503" y="1026"/>
                  </a:lnTo>
                  <a:lnTo>
                    <a:pt x="3503" y="971"/>
                  </a:lnTo>
                  <a:close/>
                  <a:moveTo>
                    <a:pt x="3583" y="971"/>
                  </a:moveTo>
                  <a:lnTo>
                    <a:pt x="3528" y="971"/>
                  </a:lnTo>
                  <a:lnTo>
                    <a:pt x="3528" y="1026"/>
                  </a:lnTo>
                  <a:lnTo>
                    <a:pt x="3583" y="1026"/>
                  </a:lnTo>
                  <a:lnTo>
                    <a:pt x="3583" y="971"/>
                  </a:lnTo>
                  <a:close/>
                  <a:moveTo>
                    <a:pt x="3663" y="971"/>
                  </a:moveTo>
                  <a:lnTo>
                    <a:pt x="3607" y="971"/>
                  </a:lnTo>
                  <a:lnTo>
                    <a:pt x="3607" y="1026"/>
                  </a:lnTo>
                  <a:lnTo>
                    <a:pt x="3663" y="1026"/>
                  </a:lnTo>
                  <a:lnTo>
                    <a:pt x="3663" y="971"/>
                  </a:lnTo>
                  <a:close/>
                  <a:moveTo>
                    <a:pt x="3744" y="971"/>
                  </a:moveTo>
                  <a:lnTo>
                    <a:pt x="3688" y="971"/>
                  </a:lnTo>
                  <a:lnTo>
                    <a:pt x="3688" y="1026"/>
                  </a:lnTo>
                  <a:lnTo>
                    <a:pt x="3744" y="1026"/>
                  </a:lnTo>
                  <a:lnTo>
                    <a:pt x="3744" y="971"/>
                  </a:lnTo>
                  <a:close/>
                  <a:moveTo>
                    <a:pt x="3823" y="971"/>
                  </a:moveTo>
                  <a:lnTo>
                    <a:pt x="3768" y="971"/>
                  </a:lnTo>
                  <a:lnTo>
                    <a:pt x="3768" y="1026"/>
                  </a:lnTo>
                  <a:lnTo>
                    <a:pt x="3823" y="1026"/>
                  </a:lnTo>
                  <a:lnTo>
                    <a:pt x="3823" y="971"/>
                  </a:lnTo>
                  <a:close/>
                  <a:moveTo>
                    <a:pt x="3904" y="971"/>
                  </a:moveTo>
                  <a:lnTo>
                    <a:pt x="3848" y="971"/>
                  </a:lnTo>
                  <a:lnTo>
                    <a:pt x="3848" y="1026"/>
                  </a:lnTo>
                  <a:lnTo>
                    <a:pt x="3904" y="1026"/>
                  </a:lnTo>
                  <a:lnTo>
                    <a:pt x="3904" y="971"/>
                  </a:lnTo>
                  <a:close/>
                  <a:moveTo>
                    <a:pt x="3984" y="971"/>
                  </a:moveTo>
                  <a:lnTo>
                    <a:pt x="3928" y="971"/>
                  </a:lnTo>
                  <a:lnTo>
                    <a:pt x="3928" y="1026"/>
                  </a:lnTo>
                  <a:lnTo>
                    <a:pt x="3984" y="1026"/>
                  </a:lnTo>
                  <a:lnTo>
                    <a:pt x="3984" y="971"/>
                  </a:lnTo>
                  <a:close/>
                  <a:moveTo>
                    <a:pt x="4064" y="971"/>
                  </a:moveTo>
                  <a:lnTo>
                    <a:pt x="4009" y="971"/>
                  </a:lnTo>
                  <a:lnTo>
                    <a:pt x="4009" y="1026"/>
                  </a:lnTo>
                  <a:lnTo>
                    <a:pt x="4064" y="1026"/>
                  </a:lnTo>
                  <a:lnTo>
                    <a:pt x="4064" y="971"/>
                  </a:lnTo>
                  <a:close/>
                  <a:moveTo>
                    <a:pt x="4144" y="971"/>
                  </a:moveTo>
                  <a:lnTo>
                    <a:pt x="4088" y="971"/>
                  </a:lnTo>
                  <a:lnTo>
                    <a:pt x="4088" y="1026"/>
                  </a:lnTo>
                  <a:lnTo>
                    <a:pt x="4144" y="1026"/>
                  </a:lnTo>
                  <a:lnTo>
                    <a:pt x="4144" y="971"/>
                  </a:lnTo>
                  <a:close/>
                  <a:moveTo>
                    <a:pt x="4225" y="971"/>
                  </a:moveTo>
                  <a:lnTo>
                    <a:pt x="4169" y="971"/>
                  </a:lnTo>
                  <a:lnTo>
                    <a:pt x="4169" y="1026"/>
                  </a:lnTo>
                  <a:lnTo>
                    <a:pt x="4225" y="1026"/>
                  </a:lnTo>
                  <a:lnTo>
                    <a:pt x="4225" y="971"/>
                  </a:lnTo>
                  <a:close/>
                  <a:moveTo>
                    <a:pt x="4304" y="971"/>
                  </a:moveTo>
                  <a:lnTo>
                    <a:pt x="4249" y="971"/>
                  </a:lnTo>
                  <a:lnTo>
                    <a:pt x="4249" y="1026"/>
                  </a:lnTo>
                  <a:lnTo>
                    <a:pt x="4304" y="1026"/>
                  </a:lnTo>
                  <a:lnTo>
                    <a:pt x="4304" y="971"/>
                  </a:lnTo>
                  <a:close/>
                  <a:moveTo>
                    <a:pt x="4385" y="971"/>
                  </a:moveTo>
                  <a:lnTo>
                    <a:pt x="4329" y="971"/>
                  </a:lnTo>
                  <a:lnTo>
                    <a:pt x="4329" y="1026"/>
                  </a:lnTo>
                  <a:lnTo>
                    <a:pt x="4385" y="1026"/>
                  </a:lnTo>
                  <a:lnTo>
                    <a:pt x="4385" y="971"/>
                  </a:lnTo>
                  <a:close/>
                  <a:moveTo>
                    <a:pt x="4465" y="971"/>
                  </a:moveTo>
                  <a:lnTo>
                    <a:pt x="4409" y="971"/>
                  </a:lnTo>
                  <a:lnTo>
                    <a:pt x="4409" y="1026"/>
                  </a:lnTo>
                  <a:lnTo>
                    <a:pt x="4465" y="1026"/>
                  </a:lnTo>
                  <a:lnTo>
                    <a:pt x="4465" y="971"/>
                  </a:lnTo>
                  <a:close/>
                  <a:moveTo>
                    <a:pt x="4545" y="971"/>
                  </a:moveTo>
                  <a:lnTo>
                    <a:pt x="4490" y="971"/>
                  </a:lnTo>
                  <a:lnTo>
                    <a:pt x="4490" y="1026"/>
                  </a:lnTo>
                  <a:lnTo>
                    <a:pt x="4545" y="1026"/>
                  </a:lnTo>
                  <a:lnTo>
                    <a:pt x="4545" y="971"/>
                  </a:lnTo>
                  <a:close/>
                  <a:moveTo>
                    <a:pt x="4625" y="971"/>
                  </a:moveTo>
                  <a:lnTo>
                    <a:pt x="4569" y="971"/>
                  </a:lnTo>
                  <a:lnTo>
                    <a:pt x="4569" y="1026"/>
                  </a:lnTo>
                  <a:lnTo>
                    <a:pt x="4625" y="1026"/>
                  </a:lnTo>
                  <a:lnTo>
                    <a:pt x="4625" y="971"/>
                  </a:lnTo>
                  <a:close/>
                  <a:moveTo>
                    <a:pt x="4705" y="971"/>
                  </a:moveTo>
                  <a:lnTo>
                    <a:pt x="4650" y="971"/>
                  </a:lnTo>
                  <a:lnTo>
                    <a:pt x="4650" y="1026"/>
                  </a:lnTo>
                  <a:lnTo>
                    <a:pt x="4705" y="1026"/>
                  </a:lnTo>
                  <a:lnTo>
                    <a:pt x="4705" y="971"/>
                  </a:lnTo>
                  <a:close/>
                  <a:moveTo>
                    <a:pt x="4945" y="971"/>
                  </a:moveTo>
                  <a:lnTo>
                    <a:pt x="4890" y="971"/>
                  </a:lnTo>
                  <a:lnTo>
                    <a:pt x="4890" y="1026"/>
                  </a:lnTo>
                  <a:lnTo>
                    <a:pt x="4945" y="1026"/>
                  </a:lnTo>
                  <a:lnTo>
                    <a:pt x="4945" y="971"/>
                  </a:lnTo>
                  <a:close/>
                  <a:moveTo>
                    <a:pt x="5026" y="971"/>
                  </a:moveTo>
                  <a:lnTo>
                    <a:pt x="4971" y="971"/>
                  </a:lnTo>
                  <a:lnTo>
                    <a:pt x="4971" y="1026"/>
                  </a:lnTo>
                  <a:lnTo>
                    <a:pt x="5026" y="1026"/>
                  </a:lnTo>
                  <a:lnTo>
                    <a:pt x="5026" y="971"/>
                  </a:lnTo>
                  <a:close/>
                  <a:moveTo>
                    <a:pt x="5347" y="971"/>
                  </a:moveTo>
                  <a:lnTo>
                    <a:pt x="5291" y="971"/>
                  </a:lnTo>
                  <a:lnTo>
                    <a:pt x="5291" y="1026"/>
                  </a:lnTo>
                  <a:lnTo>
                    <a:pt x="5347" y="1026"/>
                  </a:lnTo>
                  <a:lnTo>
                    <a:pt x="5347" y="971"/>
                  </a:lnTo>
                  <a:close/>
                  <a:moveTo>
                    <a:pt x="5426" y="971"/>
                  </a:moveTo>
                  <a:lnTo>
                    <a:pt x="5371" y="971"/>
                  </a:lnTo>
                  <a:lnTo>
                    <a:pt x="5371" y="1026"/>
                  </a:lnTo>
                  <a:lnTo>
                    <a:pt x="5426" y="1026"/>
                  </a:lnTo>
                  <a:lnTo>
                    <a:pt x="5426" y="971"/>
                  </a:lnTo>
                  <a:close/>
                  <a:moveTo>
                    <a:pt x="5507" y="971"/>
                  </a:moveTo>
                  <a:lnTo>
                    <a:pt x="5452" y="971"/>
                  </a:lnTo>
                  <a:lnTo>
                    <a:pt x="5452" y="1026"/>
                  </a:lnTo>
                  <a:lnTo>
                    <a:pt x="5507" y="1026"/>
                  </a:lnTo>
                  <a:lnTo>
                    <a:pt x="5507" y="971"/>
                  </a:lnTo>
                  <a:close/>
                  <a:moveTo>
                    <a:pt x="5587" y="971"/>
                  </a:moveTo>
                  <a:lnTo>
                    <a:pt x="5531" y="971"/>
                  </a:lnTo>
                  <a:lnTo>
                    <a:pt x="5531" y="1026"/>
                  </a:lnTo>
                  <a:lnTo>
                    <a:pt x="5587" y="1026"/>
                  </a:lnTo>
                  <a:lnTo>
                    <a:pt x="5587" y="971"/>
                  </a:lnTo>
                  <a:close/>
                  <a:moveTo>
                    <a:pt x="5667" y="971"/>
                  </a:moveTo>
                  <a:lnTo>
                    <a:pt x="5612" y="971"/>
                  </a:lnTo>
                  <a:lnTo>
                    <a:pt x="5612" y="1026"/>
                  </a:lnTo>
                  <a:lnTo>
                    <a:pt x="5667" y="1026"/>
                  </a:lnTo>
                  <a:lnTo>
                    <a:pt x="5667" y="971"/>
                  </a:lnTo>
                  <a:close/>
                  <a:moveTo>
                    <a:pt x="55" y="890"/>
                  </a:moveTo>
                  <a:lnTo>
                    <a:pt x="0" y="890"/>
                  </a:lnTo>
                  <a:lnTo>
                    <a:pt x="0" y="946"/>
                  </a:lnTo>
                  <a:lnTo>
                    <a:pt x="55" y="946"/>
                  </a:lnTo>
                  <a:lnTo>
                    <a:pt x="55" y="890"/>
                  </a:lnTo>
                  <a:close/>
                  <a:moveTo>
                    <a:pt x="216" y="890"/>
                  </a:moveTo>
                  <a:lnTo>
                    <a:pt x="160" y="890"/>
                  </a:lnTo>
                  <a:lnTo>
                    <a:pt x="160" y="946"/>
                  </a:lnTo>
                  <a:lnTo>
                    <a:pt x="216" y="946"/>
                  </a:lnTo>
                  <a:lnTo>
                    <a:pt x="216" y="890"/>
                  </a:lnTo>
                  <a:close/>
                  <a:moveTo>
                    <a:pt x="296" y="890"/>
                  </a:moveTo>
                  <a:lnTo>
                    <a:pt x="241" y="890"/>
                  </a:lnTo>
                  <a:lnTo>
                    <a:pt x="241" y="946"/>
                  </a:lnTo>
                  <a:lnTo>
                    <a:pt x="296" y="946"/>
                  </a:lnTo>
                  <a:lnTo>
                    <a:pt x="296" y="890"/>
                  </a:lnTo>
                  <a:close/>
                  <a:moveTo>
                    <a:pt x="376" y="890"/>
                  </a:moveTo>
                  <a:lnTo>
                    <a:pt x="320" y="890"/>
                  </a:lnTo>
                  <a:lnTo>
                    <a:pt x="320" y="946"/>
                  </a:lnTo>
                  <a:lnTo>
                    <a:pt x="376" y="946"/>
                  </a:lnTo>
                  <a:lnTo>
                    <a:pt x="376" y="890"/>
                  </a:lnTo>
                  <a:close/>
                  <a:moveTo>
                    <a:pt x="457" y="890"/>
                  </a:moveTo>
                  <a:lnTo>
                    <a:pt x="401" y="890"/>
                  </a:lnTo>
                  <a:lnTo>
                    <a:pt x="401" y="946"/>
                  </a:lnTo>
                  <a:lnTo>
                    <a:pt x="457" y="946"/>
                  </a:lnTo>
                  <a:lnTo>
                    <a:pt x="457" y="890"/>
                  </a:lnTo>
                  <a:close/>
                  <a:moveTo>
                    <a:pt x="536" y="890"/>
                  </a:moveTo>
                  <a:lnTo>
                    <a:pt x="481" y="890"/>
                  </a:lnTo>
                  <a:lnTo>
                    <a:pt x="481" y="946"/>
                  </a:lnTo>
                  <a:lnTo>
                    <a:pt x="536" y="946"/>
                  </a:lnTo>
                  <a:lnTo>
                    <a:pt x="536" y="890"/>
                  </a:lnTo>
                  <a:close/>
                  <a:moveTo>
                    <a:pt x="617" y="890"/>
                  </a:moveTo>
                  <a:lnTo>
                    <a:pt x="561" y="890"/>
                  </a:lnTo>
                  <a:lnTo>
                    <a:pt x="561" y="946"/>
                  </a:lnTo>
                  <a:lnTo>
                    <a:pt x="617" y="946"/>
                  </a:lnTo>
                  <a:lnTo>
                    <a:pt x="617" y="890"/>
                  </a:lnTo>
                  <a:close/>
                  <a:moveTo>
                    <a:pt x="697" y="890"/>
                  </a:moveTo>
                  <a:lnTo>
                    <a:pt x="641" y="890"/>
                  </a:lnTo>
                  <a:lnTo>
                    <a:pt x="641" y="946"/>
                  </a:lnTo>
                  <a:lnTo>
                    <a:pt x="697" y="946"/>
                  </a:lnTo>
                  <a:lnTo>
                    <a:pt x="697" y="890"/>
                  </a:lnTo>
                  <a:close/>
                  <a:moveTo>
                    <a:pt x="777" y="890"/>
                  </a:moveTo>
                  <a:lnTo>
                    <a:pt x="722" y="890"/>
                  </a:lnTo>
                  <a:lnTo>
                    <a:pt x="722" y="946"/>
                  </a:lnTo>
                  <a:lnTo>
                    <a:pt x="777" y="946"/>
                  </a:lnTo>
                  <a:lnTo>
                    <a:pt x="777" y="890"/>
                  </a:lnTo>
                  <a:close/>
                  <a:moveTo>
                    <a:pt x="857" y="890"/>
                  </a:moveTo>
                  <a:lnTo>
                    <a:pt x="801" y="890"/>
                  </a:lnTo>
                  <a:lnTo>
                    <a:pt x="801" y="946"/>
                  </a:lnTo>
                  <a:lnTo>
                    <a:pt x="857" y="946"/>
                  </a:lnTo>
                  <a:lnTo>
                    <a:pt x="857" y="890"/>
                  </a:lnTo>
                  <a:close/>
                  <a:moveTo>
                    <a:pt x="938" y="890"/>
                  </a:moveTo>
                  <a:lnTo>
                    <a:pt x="882" y="890"/>
                  </a:lnTo>
                  <a:lnTo>
                    <a:pt x="882" y="946"/>
                  </a:lnTo>
                  <a:lnTo>
                    <a:pt x="938" y="946"/>
                  </a:lnTo>
                  <a:lnTo>
                    <a:pt x="938" y="890"/>
                  </a:lnTo>
                  <a:close/>
                  <a:moveTo>
                    <a:pt x="1018" y="890"/>
                  </a:moveTo>
                  <a:lnTo>
                    <a:pt x="962" y="890"/>
                  </a:lnTo>
                  <a:lnTo>
                    <a:pt x="962" y="946"/>
                  </a:lnTo>
                  <a:lnTo>
                    <a:pt x="1018" y="946"/>
                  </a:lnTo>
                  <a:lnTo>
                    <a:pt x="1018" y="890"/>
                  </a:lnTo>
                  <a:close/>
                  <a:moveTo>
                    <a:pt x="1098" y="890"/>
                  </a:moveTo>
                  <a:lnTo>
                    <a:pt x="1042" y="890"/>
                  </a:lnTo>
                  <a:lnTo>
                    <a:pt x="1042" y="946"/>
                  </a:lnTo>
                  <a:lnTo>
                    <a:pt x="1098" y="946"/>
                  </a:lnTo>
                  <a:lnTo>
                    <a:pt x="1098" y="890"/>
                  </a:lnTo>
                  <a:close/>
                  <a:moveTo>
                    <a:pt x="1178" y="890"/>
                  </a:moveTo>
                  <a:lnTo>
                    <a:pt x="1122" y="890"/>
                  </a:lnTo>
                  <a:lnTo>
                    <a:pt x="1122" y="946"/>
                  </a:lnTo>
                  <a:lnTo>
                    <a:pt x="1178" y="946"/>
                  </a:lnTo>
                  <a:lnTo>
                    <a:pt x="1178" y="890"/>
                  </a:lnTo>
                  <a:close/>
                  <a:moveTo>
                    <a:pt x="1258" y="890"/>
                  </a:moveTo>
                  <a:lnTo>
                    <a:pt x="1203" y="890"/>
                  </a:lnTo>
                  <a:lnTo>
                    <a:pt x="1203" y="946"/>
                  </a:lnTo>
                  <a:lnTo>
                    <a:pt x="1258" y="946"/>
                  </a:lnTo>
                  <a:lnTo>
                    <a:pt x="1258" y="890"/>
                  </a:lnTo>
                  <a:close/>
                  <a:moveTo>
                    <a:pt x="1339" y="890"/>
                  </a:moveTo>
                  <a:lnTo>
                    <a:pt x="1282" y="890"/>
                  </a:lnTo>
                  <a:lnTo>
                    <a:pt x="1282" y="946"/>
                  </a:lnTo>
                  <a:lnTo>
                    <a:pt x="1339" y="946"/>
                  </a:lnTo>
                  <a:lnTo>
                    <a:pt x="1339" y="890"/>
                  </a:lnTo>
                  <a:close/>
                  <a:moveTo>
                    <a:pt x="1418" y="890"/>
                  </a:moveTo>
                  <a:lnTo>
                    <a:pt x="1363" y="890"/>
                  </a:lnTo>
                  <a:lnTo>
                    <a:pt x="1363" y="946"/>
                  </a:lnTo>
                  <a:lnTo>
                    <a:pt x="1418" y="946"/>
                  </a:lnTo>
                  <a:lnTo>
                    <a:pt x="1418" y="890"/>
                  </a:lnTo>
                  <a:close/>
                  <a:moveTo>
                    <a:pt x="1499" y="890"/>
                  </a:moveTo>
                  <a:lnTo>
                    <a:pt x="1443" y="890"/>
                  </a:lnTo>
                  <a:lnTo>
                    <a:pt x="1443" y="946"/>
                  </a:lnTo>
                  <a:lnTo>
                    <a:pt x="1499" y="946"/>
                  </a:lnTo>
                  <a:lnTo>
                    <a:pt x="1499" y="890"/>
                  </a:lnTo>
                  <a:close/>
                  <a:moveTo>
                    <a:pt x="1579" y="890"/>
                  </a:moveTo>
                  <a:lnTo>
                    <a:pt x="1523" y="890"/>
                  </a:lnTo>
                  <a:lnTo>
                    <a:pt x="1523" y="946"/>
                  </a:lnTo>
                  <a:lnTo>
                    <a:pt x="1579" y="946"/>
                  </a:lnTo>
                  <a:lnTo>
                    <a:pt x="1579" y="890"/>
                  </a:lnTo>
                  <a:close/>
                  <a:moveTo>
                    <a:pt x="1659" y="890"/>
                  </a:moveTo>
                  <a:lnTo>
                    <a:pt x="1604" y="890"/>
                  </a:lnTo>
                  <a:lnTo>
                    <a:pt x="1604" y="946"/>
                  </a:lnTo>
                  <a:lnTo>
                    <a:pt x="1659" y="946"/>
                  </a:lnTo>
                  <a:lnTo>
                    <a:pt x="1659" y="890"/>
                  </a:lnTo>
                  <a:close/>
                  <a:moveTo>
                    <a:pt x="1739" y="890"/>
                  </a:moveTo>
                  <a:lnTo>
                    <a:pt x="1684" y="890"/>
                  </a:lnTo>
                  <a:lnTo>
                    <a:pt x="1684" y="946"/>
                  </a:lnTo>
                  <a:lnTo>
                    <a:pt x="1739" y="946"/>
                  </a:lnTo>
                  <a:lnTo>
                    <a:pt x="1739" y="890"/>
                  </a:lnTo>
                  <a:close/>
                  <a:moveTo>
                    <a:pt x="1820" y="890"/>
                  </a:moveTo>
                  <a:lnTo>
                    <a:pt x="1764" y="890"/>
                  </a:lnTo>
                  <a:lnTo>
                    <a:pt x="1764" y="946"/>
                  </a:lnTo>
                  <a:lnTo>
                    <a:pt x="1820" y="946"/>
                  </a:lnTo>
                  <a:lnTo>
                    <a:pt x="1820" y="890"/>
                  </a:lnTo>
                  <a:close/>
                  <a:moveTo>
                    <a:pt x="1899" y="890"/>
                  </a:moveTo>
                  <a:lnTo>
                    <a:pt x="1844" y="890"/>
                  </a:lnTo>
                  <a:lnTo>
                    <a:pt x="1844" y="946"/>
                  </a:lnTo>
                  <a:lnTo>
                    <a:pt x="1899" y="946"/>
                  </a:lnTo>
                  <a:lnTo>
                    <a:pt x="1899" y="890"/>
                  </a:lnTo>
                  <a:close/>
                  <a:moveTo>
                    <a:pt x="1980" y="890"/>
                  </a:moveTo>
                  <a:lnTo>
                    <a:pt x="1925" y="890"/>
                  </a:lnTo>
                  <a:lnTo>
                    <a:pt x="1925" y="946"/>
                  </a:lnTo>
                  <a:lnTo>
                    <a:pt x="1980" y="946"/>
                  </a:lnTo>
                  <a:lnTo>
                    <a:pt x="1980" y="890"/>
                  </a:lnTo>
                  <a:close/>
                  <a:moveTo>
                    <a:pt x="2060" y="890"/>
                  </a:moveTo>
                  <a:lnTo>
                    <a:pt x="2004" y="890"/>
                  </a:lnTo>
                  <a:lnTo>
                    <a:pt x="2004" y="946"/>
                  </a:lnTo>
                  <a:lnTo>
                    <a:pt x="2060" y="946"/>
                  </a:lnTo>
                  <a:lnTo>
                    <a:pt x="2060" y="890"/>
                  </a:lnTo>
                  <a:close/>
                  <a:moveTo>
                    <a:pt x="2140" y="890"/>
                  </a:moveTo>
                  <a:lnTo>
                    <a:pt x="2085" y="890"/>
                  </a:lnTo>
                  <a:lnTo>
                    <a:pt x="2085" y="946"/>
                  </a:lnTo>
                  <a:lnTo>
                    <a:pt x="2140" y="946"/>
                  </a:lnTo>
                  <a:lnTo>
                    <a:pt x="2140" y="890"/>
                  </a:lnTo>
                  <a:close/>
                  <a:moveTo>
                    <a:pt x="2220" y="890"/>
                  </a:moveTo>
                  <a:lnTo>
                    <a:pt x="2165" y="890"/>
                  </a:lnTo>
                  <a:lnTo>
                    <a:pt x="2165" y="946"/>
                  </a:lnTo>
                  <a:lnTo>
                    <a:pt x="2220" y="946"/>
                  </a:lnTo>
                  <a:lnTo>
                    <a:pt x="2220" y="890"/>
                  </a:lnTo>
                  <a:close/>
                  <a:moveTo>
                    <a:pt x="2301" y="890"/>
                  </a:moveTo>
                  <a:lnTo>
                    <a:pt x="2245" y="890"/>
                  </a:lnTo>
                  <a:lnTo>
                    <a:pt x="2245" y="946"/>
                  </a:lnTo>
                  <a:lnTo>
                    <a:pt x="2301" y="946"/>
                  </a:lnTo>
                  <a:lnTo>
                    <a:pt x="2301" y="890"/>
                  </a:lnTo>
                  <a:close/>
                  <a:moveTo>
                    <a:pt x="2380" y="890"/>
                  </a:moveTo>
                  <a:lnTo>
                    <a:pt x="2325" y="890"/>
                  </a:lnTo>
                  <a:lnTo>
                    <a:pt x="2325" y="946"/>
                  </a:lnTo>
                  <a:lnTo>
                    <a:pt x="2380" y="946"/>
                  </a:lnTo>
                  <a:lnTo>
                    <a:pt x="2380" y="890"/>
                  </a:lnTo>
                  <a:close/>
                  <a:moveTo>
                    <a:pt x="2461" y="890"/>
                  </a:moveTo>
                  <a:lnTo>
                    <a:pt x="2406" y="890"/>
                  </a:lnTo>
                  <a:lnTo>
                    <a:pt x="2406" y="946"/>
                  </a:lnTo>
                  <a:lnTo>
                    <a:pt x="2461" y="946"/>
                  </a:lnTo>
                  <a:lnTo>
                    <a:pt x="2461" y="890"/>
                  </a:lnTo>
                  <a:close/>
                  <a:moveTo>
                    <a:pt x="2541" y="890"/>
                  </a:moveTo>
                  <a:lnTo>
                    <a:pt x="2485" y="890"/>
                  </a:lnTo>
                  <a:lnTo>
                    <a:pt x="2485" y="946"/>
                  </a:lnTo>
                  <a:lnTo>
                    <a:pt x="2541" y="946"/>
                  </a:lnTo>
                  <a:lnTo>
                    <a:pt x="2541" y="890"/>
                  </a:lnTo>
                  <a:close/>
                  <a:moveTo>
                    <a:pt x="2621" y="890"/>
                  </a:moveTo>
                  <a:lnTo>
                    <a:pt x="2566" y="890"/>
                  </a:lnTo>
                  <a:lnTo>
                    <a:pt x="2566" y="946"/>
                  </a:lnTo>
                  <a:lnTo>
                    <a:pt x="2621" y="946"/>
                  </a:lnTo>
                  <a:lnTo>
                    <a:pt x="2621" y="890"/>
                  </a:lnTo>
                  <a:close/>
                  <a:moveTo>
                    <a:pt x="2701" y="890"/>
                  </a:moveTo>
                  <a:lnTo>
                    <a:pt x="2646" y="890"/>
                  </a:lnTo>
                  <a:lnTo>
                    <a:pt x="2646" y="946"/>
                  </a:lnTo>
                  <a:lnTo>
                    <a:pt x="2701" y="946"/>
                  </a:lnTo>
                  <a:lnTo>
                    <a:pt x="2701" y="890"/>
                  </a:lnTo>
                  <a:close/>
                  <a:moveTo>
                    <a:pt x="2782" y="890"/>
                  </a:moveTo>
                  <a:lnTo>
                    <a:pt x="2726" y="890"/>
                  </a:lnTo>
                  <a:lnTo>
                    <a:pt x="2726" y="946"/>
                  </a:lnTo>
                  <a:lnTo>
                    <a:pt x="2782" y="946"/>
                  </a:lnTo>
                  <a:lnTo>
                    <a:pt x="2782" y="890"/>
                  </a:lnTo>
                  <a:close/>
                  <a:moveTo>
                    <a:pt x="2861" y="890"/>
                  </a:moveTo>
                  <a:lnTo>
                    <a:pt x="2806" y="890"/>
                  </a:lnTo>
                  <a:lnTo>
                    <a:pt x="2806" y="946"/>
                  </a:lnTo>
                  <a:lnTo>
                    <a:pt x="2861" y="946"/>
                  </a:lnTo>
                  <a:lnTo>
                    <a:pt x="2861" y="890"/>
                  </a:lnTo>
                  <a:close/>
                  <a:moveTo>
                    <a:pt x="2942" y="890"/>
                  </a:moveTo>
                  <a:lnTo>
                    <a:pt x="2887" y="890"/>
                  </a:lnTo>
                  <a:lnTo>
                    <a:pt x="2887" y="946"/>
                  </a:lnTo>
                  <a:lnTo>
                    <a:pt x="2942" y="946"/>
                  </a:lnTo>
                  <a:lnTo>
                    <a:pt x="2942" y="890"/>
                  </a:lnTo>
                  <a:close/>
                  <a:moveTo>
                    <a:pt x="3022" y="890"/>
                  </a:moveTo>
                  <a:lnTo>
                    <a:pt x="2966" y="890"/>
                  </a:lnTo>
                  <a:lnTo>
                    <a:pt x="2966" y="946"/>
                  </a:lnTo>
                  <a:lnTo>
                    <a:pt x="3022" y="946"/>
                  </a:lnTo>
                  <a:lnTo>
                    <a:pt x="3022" y="890"/>
                  </a:lnTo>
                  <a:close/>
                  <a:moveTo>
                    <a:pt x="3263" y="890"/>
                  </a:moveTo>
                  <a:lnTo>
                    <a:pt x="3207" y="890"/>
                  </a:lnTo>
                  <a:lnTo>
                    <a:pt x="3207" y="946"/>
                  </a:lnTo>
                  <a:lnTo>
                    <a:pt x="3263" y="946"/>
                  </a:lnTo>
                  <a:lnTo>
                    <a:pt x="3263" y="890"/>
                  </a:lnTo>
                  <a:close/>
                  <a:moveTo>
                    <a:pt x="3342" y="890"/>
                  </a:moveTo>
                  <a:lnTo>
                    <a:pt x="3287" y="890"/>
                  </a:lnTo>
                  <a:lnTo>
                    <a:pt x="3287" y="946"/>
                  </a:lnTo>
                  <a:lnTo>
                    <a:pt x="3342" y="946"/>
                  </a:lnTo>
                  <a:lnTo>
                    <a:pt x="3342" y="890"/>
                  </a:lnTo>
                  <a:close/>
                  <a:moveTo>
                    <a:pt x="3423" y="890"/>
                  </a:moveTo>
                  <a:lnTo>
                    <a:pt x="3367" y="890"/>
                  </a:lnTo>
                  <a:lnTo>
                    <a:pt x="3367" y="946"/>
                  </a:lnTo>
                  <a:lnTo>
                    <a:pt x="3423" y="946"/>
                  </a:lnTo>
                  <a:lnTo>
                    <a:pt x="3423" y="890"/>
                  </a:lnTo>
                  <a:close/>
                  <a:moveTo>
                    <a:pt x="3503" y="890"/>
                  </a:moveTo>
                  <a:lnTo>
                    <a:pt x="3447" y="890"/>
                  </a:lnTo>
                  <a:lnTo>
                    <a:pt x="3447" y="946"/>
                  </a:lnTo>
                  <a:lnTo>
                    <a:pt x="3503" y="946"/>
                  </a:lnTo>
                  <a:lnTo>
                    <a:pt x="3503" y="890"/>
                  </a:lnTo>
                  <a:close/>
                  <a:moveTo>
                    <a:pt x="3583" y="890"/>
                  </a:moveTo>
                  <a:lnTo>
                    <a:pt x="3528" y="890"/>
                  </a:lnTo>
                  <a:lnTo>
                    <a:pt x="3528" y="946"/>
                  </a:lnTo>
                  <a:lnTo>
                    <a:pt x="3583" y="946"/>
                  </a:lnTo>
                  <a:lnTo>
                    <a:pt x="3583" y="890"/>
                  </a:lnTo>
                  <a:close/>
                  <a:moveTo>
                    <a:pt x="3663" y="890"/>
                  </a:moveTo>
                  <a:lnTo>
                    <a:pt x="3607" y="890"/>
                  </a:lnTo>
                  <a:lnTo>
                    <a:pt x="3607" y="946"/>
                  </a:lnTo>
                  <a:lnTo>
                    <a:pt x="3663" y="946"/>
                  </a:lnTo>
                  <a:lnTo>
                    <a:pt x="3663" y="890"/>
                  </a:lnTo>
                  <a:close/>
                  <a:moveTo>
                    <a:pt x="3744" y="890"/>
                  </a:moveTo>
                  <a:lnTo>
                    <a:pt x="3688" y="890"/>
                  </a:lnTo>
                  <a:lnTo>
                    <a:pt x="3688" y="946"/>
                  </a:lnTo>
                  <a:lnTo>
                    <a:pt x="3744" y="946"/>
                  </a:lnTo>
                  <a:lnTo>
                    <a:pt x="3744" y="890"/>
                  </a:lnTo>
                  <a:close/>
                  <a:moveTo>
                    <a:pt x="3823" y="890"/>
                  </a:moveTo>
                  <a:lnTo>
                    <a:pt x="3768" y="890"/>
                  </a:lnTo>
                  <a:lnTo>
                    <a:pt x="3768" y="946"/>
                  </a:lnTo>
                  <a:lnTo>
                    <a:pt x="3823" y="946"/>
                  </a:lnTo>
                  <a:lnTo>
                    <a:pt x="3823" y="890"/>
                  </a:lnTo>
                  <a:close/>
                  <a:moveTo>
                    <a:pt x="3904" y="890"/>
                  </a:moveTo>
                  <a:lnTo>
                    <a:pt x="3848" y="890"/>
                  </a:lnTo>
                  <a:lnTo>
                    <a:pt x="3848" y="946"/>
                  </a:lnTo>
                  <a:lnTo>
                    <a:pt x="3904" y="946"/>
                  </a:lnTo>
                  <a:lnTo>
                    <a:pt x="3904" y="890"/>
                  </a:lnTo>
                  <a:close/>
                  <a:moveTo>
                    <a:pt x="3984" y="890"/>
                  </a:moveTo>
                  <a:lnTo>
                    <a:pt x="3928" y="890"/>
                  </a:lnTo>
                  <a:lnTo>
                    <a:pt x="3928" y="946"/>
                  </a:lnTo>
                  <a:lnTo>
                    <a:pt x="3984" y="946"/>
                  </a:lnTo>
                  <a:lnTo>
                    <a:pt x="3984" y="890"/>
                  </a:lnTo>
                  <a:close/>
                  <a:moveTo>
                    <a:pt x="4064" y="890"/>
                  </a:moveTo>
                  <a:lnTo>
                    <a:pt x="4009" y="890"/>
                  </a:lnTo>
                  <a:lnTo>
                    <a:pt x="4009" y="946"/>
                  </a:lnTo>
                  <a:lnTo>
                    <a:pt x="4064" y="946"/>
                  </a:lnTo>
                  <a:lnTo>
                    <a:pt x="4064" y="890"/>
                  </a:lnTo>
                  <a:close/>
                  <a:moveTo>
                    <a:pt x="4144" y="890"/>
                  </a:moveTo>
                  <a:lnTo>
                    <a:pt x="4088" y="890"/>
                  </a:lnTo>
                  <a:lnTo>
                    <a:pt x="4088" y="946"/>
                  </a:lnTo>
                  <a:lnTo>
                    <a:pt x="4144" y="946"/>
                  </a:lnTo>
                  <a:lnTo>
                    <a:pt x="4144" y="890"/>
                  </a:lnTo>
                  <a:close/>
                  <a:moveTo>
                    <a:pt x="4545" y="890"/>
                  </a:moveTo>
                  <a:lnTo>
                    <a:pt x="4490" y="890"/>
                  </a:lnTo>
                  <a:lnTo>
                    <a:pt x="4490" y="946"/>
                  </a:lnTo>
                  <a:lnTo>
                    <a:pt x="4545" y="946"/>
                  </a:lnTo>
                  <a:lnTo>
                    <a:pt x="4545" y="890"/>
                  </a:lnTo>
                  <a:close/>
                  <a:moveTo>
                    <a:pt x="4625" y="890"/>
                  </a:moveTo>
                  <a:lnTo>
                    <a:pt x="4569" y="890"/>
                  </a:lnTo>
                  <a:lnTo>
                    <a:pt x="4569" y="946"/>
                  </a:lnTo>
                  <a:lnTo>
                    <a:pt x="4625" y="946"/>
                  </a:lnTo>
                  <a:lnTo>
                    <a:pt x="4625" y="890"/>
                  </a:lnTo>
                  <a:close/>
                  <a:moveTo>
                    <a:pt x="4705" y="890"/>
                  </a:moveTo>
                  <a:lnTo>
                    <a:pt x="4650" y="890"/>
                  </a:lnTo>
                  <a:lnTo>
                    <a:pt x="4650" y="946"/>
                  </a:lnTo>
                  <a:lnTo>
                    <a:pt x="4705" y="946"/>
                  </a:lnTo>
                  <a:lnTo>
                    <a:pt x="4705" y="890"/>
                  </a:lnTo>
                  <a:close/>
                  <a:moveTo>
                    <a:pt x="4866" y="890"/>
                  </a:moveTo>
                  <a:lnTo>
                    <a:pt x="4810" y="890"/>
                  </a:lnTo>
                  <a:lnTo>
                    <a:pt x="4810" y="946"/>
                  </a:lnTo>
                  <a:lnTo>
                    <a:pt x="4866" y="946"/>
                  </a:lnTo>
                  <a:lnTo>
                    <a:pt x="4866" y="890"/>
                  </a:lnTo>
                  <a:close/>
                  <a:moveTo>
                    <a:pt x="4945" y="890"/>
                  </a:moveTo>
                  <a:lnTo>
                    <a:pt x="4890" y="890"/>
                  </a:lnTo>
                  <a:lnTo>
                    <a:pt x="4890" y="946"/>
                  </a:lnTo>
                  <a:lnTo>
                    <a:pt x="4945" y="946"/>
                  </a:lnTo>
                  <a:lnTo>
                    <a:pt x="4945" y="890"/>
                  </a:lnTo>
                  <a:close/>
                  <a:moveTo>
                    <a:pt x="5026" y="890"/>
                  </a:moveTo>
                  <a:lnTo>
                    <a:pt x="4971" y="890"/>
                  </a:lnTo>
                  <a:lnTo>
                    <a:pt x="4971" y="946"/>
                  </a:lnTo>
                  <a:lnTo>
                    <a:pt x="5026" y="946"/>
                  </a:lnTo>
                  <a:lnTo>
                    <a:pt x="5026" y="890"/>
                  </a:lnTo>
                  <a:close/>
                  <a:moveTo>
                    <a:pt x="5347" y="890"/>
                  </a:moveTo>
                  <a:lnTo>
                    <a:pt x="5291" y="890"/>
                  </a:lnTo>
                  <a:lnTo>
                    <a:pt x="5291" y="946"/>
                  </a:lnTo>
                  <a:lnTo>
                    <a:pt x="5347" y="946"/>
                  </a:lnTo>
                  <a:lnTo>
                    <a:pt x="5347" y="890"/>
                  </a:lnTo>
                  <a:close/>
                  <a:moveTo>
                    <a:pt x="5426" y="890"/>
                  </a:moveTo>
                  <a:lnTo>
                    <a:pt x="5371" y="890"/>
                  </a:lnTo>
                  <a:lnTo>
                    <a:pt x="5371" y="946"/>
                  </a:lnTo>
                  <a:lnTo>
                    <a:pt x="5426" y="946"/>
                  </a:lnTo>
                  <a:lnTo>
                    <a:pt x="5426" y="890"/>
                  </a:lnTo>
                  <a:close/>
                  <a:moveTo>
                    <a:pt x="5507" y="890"/>
                  </a:moveTo>
                  <a:lnTo>
                    <a:pt x="5452" y="890"/>
                  </a:lnTo>
                  <a:lnTo>
                    <a:pt x="5452" y="946"/>
                  </a:lnTo>
                  <a:lnTo>
                    <a:pt x="5507" y="946"/>
                  </a:lnTo>
                  <a:lnTo>
                    <a:pt x="5507" y="890"/>
                  </a:lnTo>
                  <a:close/>
                  <a:moveTo>
                    <a:pt x="5587" y="890"/>
                  </a:moveTo>
                  <a:lnTo>
                    <a:pt x="5531" y="890"/>
                  </a:lnTo>
                  <a:lnTo>
                    <a:pt x="5531" y="946"/>
                  </a:lnTo>
                  <a:lnTo>
                    <a:pt x="5587" y="946"/>
                  </a:lnTo>
                  <a:lnTo>
                    <a:pt x="5587" y="890"/>
                  </a:lnTo>
                  <a:close/>
                  <a:moveTo>
                    <a:pt x="5667" y="890"/>
                  </a:moveTo>
                  <a:lnTo>
                    <a:pt x="5612" y="890"/>
                  </a:lnTo>
                  <a:lnTo>
                    <a:pt x="5612" y="946"/>
                  </a:lnTo>
                  <a:lnTo>
                    <a:pt x="5667" y="946"/>
                  </a:lnTo>
                  <a:lnTo>
                    <a:pt x="5667" y="890"/>
                  </a:lnTo>
                  <a:close/>
                  <a:moveTo>
                    <a:pt x="5747" y="890"/>
                  </a:moveTo>
                  <a:lnTo>
                    <a:pt x="5692" y="890"/>
                  </a:lnTo>
                  <a:lnTo>
                    <a:pt x="5692" y="946"/>
                  </a:lnTo>
                  <a:lnTo>
                    <a:pt x="5747" y="946"/>
                  </a:lnTo>
                  <a:lnTo>
                    <a:pt x="5747" y="890"/>
                  </a:lnTo>
                  <a:close/>
                  <a:moveTo>
                    <a:pt x="55" y="809"/>
                  </a:moveTo>
                  <a:lnTo>
                    <a:pt x="0" y="809"/>
                  </a:lnTo>
                  <a:lnTo>
                    <a:pt x="0" y="865"/>
                  </a:lnTo>
                  <a:lnTo>
                    <a:pt x="55" y="865"/>
                  </a:lnTo>
                  <a:lnTo>
                    <a:pt x="55" y="809"/>
                  </a:lnTo>
                  <a:close/>
                  <a:moveTo>
                    <a:pt x="216" y="809"/>
                  </a:moveTo>
                  <a:lnTo>
                    <a:pt x="160" y="809"/>
                  </a:lnTo>
                  <a:lnTo>
                    <a:pt x="160" y="865"/>
                  </a:lnTo>
                  <a:lnTo>
                    <a:pt x="216" y="865"/>
                  </a:lnTo>
                  <a:lnTo>
                    <a:pt x="216" y="809"/>
                  </a:lnTo>
                  <a:close/>
                  <a:moveTo>
                    <a:pt x="296" y="809"/>
                  </a:moveTo>
                  <a:lnTo>
                    <a:pt x="241" y="809"/>
                  </a:lnTo>
                  <a:lnTo>
                    <a:pt x="241" y="865"/>
                  </a:lnTo>
                  <a:lnTo>
                    <a:pt x="296" y="865"/>
                  </a:lnTo>
                  <a:lnTo>
                    <a:pt x="296" y="809"/>
                  </a:lnTo>
                  <a:close/>
                  <a:moveTo>
                    <a:pt x="376" y="809"/>
                  </a:moveTo>
                  <a:lnTo>
                    <a:pt x="320" y="809"/>
                  </a:lnTo>
                  <a:lnTo>
                    <a:pt x="320" y="865"/>
                  </a:lnTo>
                  <a:lnTo>
                    <a:pt x="376" y="865"/>
                  </a:lnTo>
                  <a:lnTo>
                    <a:pt x="376" y="809"/>
                  </a:lnTo>
                  <a:close/>
                  <a:moveTo>
                    <a:pt x="457" y="809"/>
                  </a:moveTo>
                  <a:lnTo>
                    <a:pt x="401" y="809"/>
                  </a:lnTo>
                  <a:lnTo>
                    <a:pt x="401" y="865"/>
                  </a:lnTo>
                  <a:lnTo>
                    <a:pt x="457" y="865"/>
                  </a:lnTo>
                  <a:lnTo>
                    <a:pt x="457" y="809"/>
                  </a:lnTo>
                  <a:close/>
                  <a:moveTo>
                    <a:pt x="536" y="809"/>
                  </a:moveTo>
                  <a:lnTo>
                    <a:pt x="481" y="809"/>
                  </a:lnTo>
                  <a:lnTo>
                    <a:pt x="481" y="865"/>
                  </a:lnTo>
                  <a:lnTo>
                    <a:pt x="536" y="865"/>
                  </a:lnTo>
                  <a:lnTo>
                    <a:pt x="536" y="809"/>
                  </a:lnTo>
                  <a:close/>
                  <a:moveTo>
                    <a:pt x="617" y="809"/>
                  </a:moveTo>
                  <a:lnTo>
                    <a:pt x="561" y="809"/>
                  </a:lnTo>
                  <a:lnTo>
                    <a:pt x="561" y="865"/>
                  </a:lnTo>
                  <a:lnTo>
                    <a:pt x="617" y="865"/>
                  </a:lnTo>
                  <a:lnTo>
                    <a:pt x="617" y="809"/>
                  </a:lnTo>
                  <a:close/>
                  <a:moveTo>
                    <a:pt x="697" y="809"/>
                  </a:moveTo>
                  <a:lnTo>
                    <a:pt x="641" y="809"/>
                  </a:lnTo>
                  <a:lnTo>
                    <a:pt x="641" y="865"/>
                  </a:lnTo>
                  <a:lnTo>
                    <a:pt x="697" y="865"/>
                  </a:lnTo>
                  <a:lnTo>
                    <a:pt x="697" y="809"/>
                  </a:lnTo>
                  <a:close/>
                  <a:moveTo>
                    <a:pt x="777" y="809"/>
                  </a:moveTo>
                  <a:lnTo>
                    <a:pt x="722" y="809"/>
                  </a:lnTo>
                  <a:lnTo>
                    <a:pt x="722" y="865"/>
                  </a:lnTo>
                  <a:lnTo>
                    <a:pt x="777" y="865"/>
                  </a:lnTo>
                  <a:lnTo>
                    <a:pt x="777" y="809"/>
                  </a:lnTo>
                  <a:close/>
                  <a:moveTo>
                    <a:pt x="857" y="809"/>
                  </a:moveTo>
                  <a:lnTo>
                    <a:pt x="801" y="809"/>
                  </a:lnTo>
                  <a:lnTo>
                    <a:pt x="801" y="865"/>
                  </a:lnTo>
                  <a:lnTo>
                    <a:pt x="857" y="865"/>
                  </a:lnTo>
                  <a:lnTo>
                    <a:pt x="857" y="809"/>
                  </a:lnTo>
                  <a:close/>
                  <a:moveTo>
                    <a:pt x="938" y="809"/>
                  </a:moveTo>
                  <a:lnTo>
                    <a:pt x="882" y="809"/>
                  </a:lnTo>
                  <a:lnTo>
                    <a:pt x="882" y="865"/>
                  </a:lnTo>
                  <a:lnTo>
                    <a:pt x="938" y="865"/>
                  </a:lnTo>
                  <a:lnTo>
                    <a:pt x="938" y="809"/>
                  </a:lnTo>
                  <a:close/>
                  <a:moveTo>
                    <a:pt x="1018" y="809"/>
                  </a:moveTo>
                  <a:lnTo>
                    <a:pt x="962" y="809"/>
                  </a:lnTo>
                  <a:lnTo>
                    <a:pt x="962" y="865"/>
                  </a:lnTo>
                  <a:lnTo>
                    <a:pt x="1018" y="865"/>
                  </a:lnTo>
                  <a:lnTo>
                    <a:pt x="1018" y="809"/>
                  </a:lnTo>
                  <a:close/>
                  <a:moveTo>
                    <a:pt x="1098" y="809"/>
                  </a:moveTo>
                  <a:lnTo>
                    <a:pt x="1042" y="809"/>
                  </a:lnTo>
                  <a:lnTo>
                    <a:pt x="1042" y="865"/>
                  </a:lnTo>
                  <a:lnTo>
                    <a:pt x="1098" y="865"/>
                  </a:lnTo>
                  <a:lnTo>
                    <a:pt x="1098" y="809"/>
                  </a:lnTo>
                  <a:close/>
                  <a:moveTo>
                    <a:pt x="1178" y="809"/>
                  </a:moveTo>
                  <a:lnTo>
                    <a:pt x="1122" y="809"/>
                  </a:lnTo>
                  <a:lnTo>
                    <a:pt x="1122" y="865"/>
                  </a:lnTo>
                  <a:lnTo>
                    <a:pt x="1178" y="865"/>
                  </a:lnTo>
                  <a:lnTo>
                    <a:pt x="1178" y="809"/>
                  </a:lnTo>
                  <a:close/>
                  <a:moveTo>
                    <a:pt x="1258" y="809"/>
                  </a:moveTo>
                  <a:lnTo>
                    <a:pt x="1203" y="809"/>
                  </a:lnTo>
                  <a:lnTo>
                    <a:pt x="1203" y="865"/>
                  </a:lnTo>
                  <a:lnTo>
                    <a:pt x="1258" y="865"/>
                  </a:lnTo>
                  <a:lnTo>
                    <a:pt x="1258" y="809"/>
                  </a:lnTo>
                  <a:close/>
                  <a:moveTo>
                    <a:pt x="1339" y="809"/>
                  </a:moveTo>
                  <a:lnTo>
                    <a:pt x="1282" y="809"/>
                  </a:lnTo>
                  <a:lnTo>
                    <a:pt x="1282" y="865"/>
                  </a:lnTo>
                  <a:lnTo>
                    <a:pt x="1339" y="865"/>
                  </a:lnTo>
                  <a:lnTo>
                    <a:pt x="1339" y="809"/>
                  </a:lnTo>
                  <a:close/>
                  <a:moveTo>
                    <a:pt x="1418" y="809"/>
                  </a:moveTo>
                  <a:lnTo>
                    <a:pt x="1363" y="809"/>
                  </a:lnTo>
                  <a:lnTo>
                    <a:pt x="1363" y="865"/>
                  </a:lnTo>
                  <a:lnTo>
                    <a:pt x="1418" y="865"/>
                  </a:lnTo>
                  <a:lnTo>
                    <a:pt x="1418" y="809"/>
                  </a:lnTo>
                  <a:close/>
                  <a:moveTo>
                    <a:pt x="1499" y="809"/>
                  </a:moveTo>
                  <a:lnTo>
                    <a:pt x="1443" y="809"/>
                  </a:lnTo>
                  <a:lnTo>
                    <a:pt x="1443" y="865"/>
                  </a:lnTo>
                  <a:lnTo>
                    <a:pt x="1499" y="865"/>
                  </a:lnTo>
                  <a:lnTo>
                    <a:pt x="1499" y="809"/>
                  </a:lnTo>
                  <a:close/>
                  <a:moveTo>
                    <a:pt x="1579" y="809"/>
                  </a:moveTo>
                  <a:lnTo>
                    <a:pt x="1523" y="809"/>
                  </a:lnTo>
                  <a:lnTo>
                    <a:pt x="1523" y="865"/>
                  </a:lnTo>
                  <a:lnTo>
                    <a:pt x="1579" y="865"/>
                  </a:lnTo>
                  <a:lnTo>
                    <a:pt x="1579" y="809"/>
                  </a:lnTo>
                  <a:close/>
                  <a:moveTo>
                    <a:pt x="1659" y="809"/>
                  </a:moveTo>
                  <a:lnTo>
                    <a:pt x="1604" y="809"/>
                  </a:lnTo>
                  <a:lnTo>
                    <a:pt x="1604" y="865"/>
                  </a:lnTo>
                  <a:lnTo>
                    <a:pt x="1659" y="865"/>
                  </a:lnTo>
                  <a:lnTo>
                    <a:pt x="1659" y="809"/>
                  </a:lnTo>
                  <a:close/>
                  <a:moveTo>
                    <a:pt x="1739" y="809"/>
                  </a:moveTo>
                  <a:lnTo>
                    <a:pt x="1684" y="809"/>
                  </a:lnTo>
                  <a:lnTo>
                    <a:pt x="1684" y="865"/>
                  </a:lnTo>
                  <a:lnTo>
                    <a:pt x="1739" y="865"/>
                  </a:lnTo>
                  <a:lnTo>
                    <a:pt x="1739" y="809"/>
                  </a:lnTo>
                  <a:close/>
                  <a:moveTo>
                    <a:pt x="1820" y="809"/>
                  </a:moveTo>
                  <a:lnTo>
                    <a:pt x="1764" y="809"/>
                  </a:lnTo>
                  <a:lnTo>
                    <a:pt x="1764" y="865"/>
                  </a:lnTo>
                  <a:lnTo>
                    <a:pt x="1820" y="865"/>
                  </a:lnTo>
                  <a:lnTo>
                    <a:pt x="1820" y="809"/>
                  </a:lnTo>
                  <a:close/>
                  <a:moveTo>
                    <a:pt x="1899" y="809"/>
                  </a:moveTo>
                  <a:lnTo>
                    <a:pt x="1844" y="809"/>
                  </a:lnTo>
                  <a:lnTo>
                    <a:pt x="1844" y="865"/>
                  </a:lnTo>
                  <a:lnTo>
                    <a:pt x="1899" y="865"/>
                  </a:lnTo>
                  <a:lnTo>
                    <a:pt x="1899" y="809"/>
                  </a:lnTo>
                  <a:close/>
                  <a:moveTo>
                    <a:pt x="1980" y="809"/>
                  </a:moveTo>
                  <a:lnTo>
                    <a:pt x="1925" y="809"/>
                  </a:lnTo>
                  <a:lnTo>
                    <a:pt x="1925" y="865"/>
                  </a:lnTo>
                  <a:lnTo>
                    <a:pt x="1980" y="865"/>
                  </a:lnTo>
                  <a:lnTo>
                    <a:pt x="1980" y="809"/>
                  </a:lnTo>
                  <a:close/>
                  <a:moveTo>
                    <a:pt x="2060" y="809"/>
                  </a:moveTo>
                  <a:lnTo>
                    <a:pt x="2004" y="809"/>
                  </a:lnTo>
                  <a:lnTo>
                    <a:pt x="2004" y="865"/>
                  </a:lnTo>
                  <a:lnTo>
                    <a:pt x="2060" y="865"/>
                  </a:lnTo>
                  <a:lnTo>
                    <a:pt x="2060" y="809"/>
                  </a:lnTo>
                  <a:close/>
                  <a:moveTo>
                    <a:pt x="2140" y="809"/>
                  </a:moveTo>
                  <a:lnTo>
                    <a:pt x="2085" y="809"/>
                  </a:lnTo>
                  <a:lnTo>
                    <a:pt x="2085" y="865"/>
                  </a:lnTo>
                  <a:lnTo>
                    <a:pt x="2140" y="865"/>
                  </a:lnTo>
                  <a:lnTo>
                    <a:pt x="2140" y="809"/>
                  </a:lnTo>
                  <a:close/>
                  <a:moveTo>
                    <a:pt x="2220" y="809"/>
                  </a:moveTo>
                  <a:lnTo>
                    <a:pt x="2165" y="809"/>
                  </a:lnTo>
                  <a:lnTo>
                    <a:pt x="2165" y="865"/>
                  </a:lnTo>
                  <a:lnTo>
                    <a:pt x="2220" y="865"/>
                  </a:lnTo>
                  <a:lnTo>
                    <a:pt x="2220" y="809"/>
                  </a:lnTo>
                  <a:close/>
                  <a:moveTo>
                    <a:pt x="2301" y="809"/>
                  </a:moveTo>
                  <a:lnTo>
                    <a:pt x="2245" y="809"/>
                  </a:lnTo>
                  <a:lnTo>
                    <a:pt x="2245" y="865"/>
                  </a:lnTo>
                  <a:lnTo>
                    <a:pt x="2301" y="865"/>
                  </a:lnTo>
                  <a:lnTo>
                    <a:pt x="2301" y="809"/>
                  </a:lnTo>
                  <a:close/>
                  <a:moveTo>
                    <a:pt x="2380" y="809"/>
                  </a:moveTo>
                  <a:lnTo>
                    <a:pt x="2325" y="809"/>
                  </a:lnTo>
                  <a:lnTo>
                    <a:pt x="2325" y="865"/>
                  </a:lnTo>
                  <a:lnTo>
                    <a:pt x="2380" y="865"/>
                  </a:lnTo>
                  <a:lnTo>
                    <a:pt x="2380" y="809"/>
                  </a:lnTo>
                  <a:close/>
                  <a:moveTo>
                    <a:pt x="2461" y="809"/>
                  </a:moveTo>
                  <a:lnTo>
                    <a:pt x="2406" y="809"/>
                  </a:lnTo>
                  <a:lnTo>
                    <a:pt x="2406" y="865"/>
                  </a:lnTo>
                  <a:lnTo>
                    <a:pt x="2461" y="865"/>
                  </a:lnTo>
                  <a:lnTo>
                    <a:pt x="2461" y="809"/>
                  </a:lnTo>
                  <a:close/>
                  <a:moveTo>
                    <a:pt x="2541" y="809"/>
                  </a:moveTo>
                  <a:lnTo>
                    <a:pt x="2485" y="809"/>
                  </a:lnTo>
                  <a:lnTo>
                    <a:pt x="2485" y="865"/>
                  </a:lnTo>
                  <a:lnTo>
                    <a:pt x="2541" y="865"/>
                  </a:lnTo>
                  <a:lnTo>
                    <a:pt x="2541" y="809"/>
                  </a:lnTo>
                  <a:close/>
                  <a:moveTo>
                    <a:pt x="2621" y="809"/>
                  </a:moveTo>
                  <a:lnTo>
                    <a:pt x="2566" y="809"/>
                  </a:lnTo>
                  <a:lnTo>
                    <a:pt x="2566" y="865"/>
                  </a:lnTo>
                  <a:lnTo>
                    <a:pt x="2621" y="865"/>
                  </a:lnTo>
                  <a:lnTo>
                    <a:pt x="2621" y="809"/>
                  </a:lnTo>
                  <a:close/>
                  <a:moveTo>
                    <a:pt x="2701" y="809"/>
                  </a:moveTo>
                  <a:lnTo>
                    <a:pt x="2646" y="809"/>
                  </a:lnTo>
                  <a:lnTo>
                    <a:pt x="2646" y="865"/>
                  </a:lnTo>
                  <a:lnTo>
                    <a:pt x="2701" y="865"/>
                  </a:lnTo>
                  <a:lnTo>
                    <a:pt x="2701" y="809"/>
                  </a:lnTo>
                  <a:close/>
                  <a:moveTo>
                    <a:pt x="2782" y="809"/>
                  </a:moveTo>
                  <a:lnTo>
                    <a:pt x="2726" y="809"/>
                  </a:lnTo>
                  <a:lnTo>
                    <a:pt x="2726" y="865"/>
                  </a:lnTo>
                  <a:lnTo>
                    <a:pt x="2782" y="865"/>
                  </a:lnTo>
                  <a:lnTo>
                    <a:pt x="2782" y="809"/>
                  </a:lnTo>
                  <a:close/>
                  <a:moveTo>
                    <a:pt x="2861" y="809"/>
                  </a:moveTo>
                  <a:lnTo>
                    <a:pt x="2806" y="809"/>
                  </a:lnTo>
                  <a:lnTo>
                    <a:pt x="2806" y="865"/>
                  </a:lnTo>
                  <a:lnTo>
                    <a:pt x="2861" y="865"/>
                  </a:lnTo>
                  <a:lnTo>
                    <a:pt x="2861" y="809"/>
                  </a:lnTo>
                  <a:close/>
                  <a:moveTo>
                    <a:pt x="2942" y="809"/>
                  </a:moveTo>
                  <a:lnTo>
                    <a:pt x="2887" y="809"/>
                  </a:lnTo>
                  <a:lnTo>
                    <a:pt x="2887" y="865"/>
                  </a:lnTo>
                  <a:lnTo>
                    <a:pt x="2942" y="865"/>
                  </a:lnTo>
                  <a:lnTo>
                    <a:pt x="2942" y="809"/>
                  </a:lnTo>
                  <a:close/>
                  <a:moveTo>
                    <a:pt x="3022" y="809"/>
                  </a:moveTo>
                  <a:lnTo>
                    <a:pt x="2966" y="809"/>
                  </a:lnTo>
                  <a:lnTo>
                    <a:pt x="2966" y="865"/>
                  </a:lnTo>
                  <a:lnTo>
                    <a:pt x="3022" y="865"/>
                  </a:lnTo>
                  <a:lnTo>
                    <a:pt x="3022" y="809"/>
                  </a:lnTo>
                  <a:close/>
                  <a:moveTo>
                    <a:pt x="3342" y="809"/>
                  </a:moveTo>
                  <a:lnTo>
                    <a:pt x="3287" y="809"/>
                  </a:lnTo>
                  <a:lnTo>
                    <a:pt x="3287" y="865"/>
                  </a:lnTo>
                  <a:lnTo>
                    <a:pt x="3342" y="865"/>
                  </a:lnTo>
                  <a:lnTo>
                    <a:pt x="3342" y="809"/>
                  </a:lnTo>
                  <a:close/>
                  <a:moveTo>
                    <a:pt x="3423" y="809"/>
                  </a:moveTo>
                  <a:lnTo>
                    <a:pt x="3367" y="809"/>
                  </a:lnTo>
                  <a:lnTo>
                    <a:pt x="3367" y="865"/>
                  </a:lnTo>
                  <a:lnTo>
                    <a:pt x="3423" y="865"/>
                  </a:lnTo>
                  <a:lnTo>
                    <a:pt x="3423" y="809"/>
                  </a:lnTo>
                  <a:close/>
                  <a:moveTo>
                    <a:pt x="3503" y="809"/>
                  </a:moveTo>
                  <a:lnTo>
                    <a:pt x="3447" y="809"/>
                  </a:lnTo>
                  <a:lnTo>
                    <a:pt x="3447" y="865"/>
                  </a:lnTo>
                  <a:lnTo>
                    <a:pt x="3503" y="865"/>
                  </a:lnTo>
                  <a:lnTo>
                    <a:pt x="3503" y="809"/>
                  </a:lnTo>
                  <a:close/>
                  <a:moveTo>
                    <a:pt x="3583" y="809"/>
                  </a:moveTo>
                  <a:lnTo>
                    <a:pt x="3528" y="809"/>
                  </a:lnTo>
                  <a:lnTo>
                    <a:pt x="3528" y="865"/>
                  </a:lnTo>
                  <a:lnTo>
                    <a:pt x="3583" y="865"/>
                  </a:lnTo>
                  <a:lnTo>
                    <a:pt x="3583" y="809"/>
                  </a:lnTo>
                  <a:close/>
                  <a:moveTo>
                    <a:pt x="3663" y="809"/>
                  </a:moveTo>
                  <a:lnTo>
                    <a:pt x="3607" y="809"/>
                  </a:lnTo>
                  <a:lnTo>
                    <a:pt x="3607" y="865"/>
                  </a:lnTo>
                  <a:lnTo>
                    <a:pt x="3663" y="865"/>
                  </a:lnTo>
                  <a:lnTo>
                    <a:pt x="3663" y="809"/>
                  </a:lnTo>
                  <a:close/>
                  <a:moveTo>
                    <a:pt x="3744" y="809"/>
                  </a:moveTo>
                  <a:lnTo>
                    <a:pt x="3688" y="809"/>
                  </a:lnTo>
                  <a:lnTo>
                    <a:pt x="3688" y="865"/>
                  </a:lnTo>
                  <a:lnTo>
                    <a:pt x="3744" y="865"/>
                  </a:lnTo>
                  <a:lnTo>
                    <a:pt x="3744" y="809"/>
                  </a:lnTo>
                  <a:close/>
                  <a:moveTo>
                    <a:pt x="3823" y="809"/>
                  </a:moveTo>
                  <a:lnTo>
                    <a:pt x="3768" y="809"/>
                  </a:lnTo>
                  <a:lnTo>
                    <a:pt x="3768" y="865"/>
                  </a:lnTo>
                  <a:lnTo>
                    <a:pt x="3823" y="865"/>
                  </a:lnTo>
                  <a:lnTo>
                    <a:pt x="3823" y="809"/>
                  </a:lnTo>
                  <a:close/>
                  <a:moveTo>
                    <a:pt x="3904" y="809"/>
                  </a:moveTo>
                  <a:lnTo>
                    <a:pt x="3848" y="809"/>
                  </a:lnTo>
                  <a:lnTo>
                    <a:pt x="3848" y="865"/>
                  </a:lnTo>
                  <a:lnTo>
                    <a:pt x="3904" y="865"/>
                  </a:lnTo>
                  <a:lnTo>
                    <a:pt x="3904" y="809"/>
                  </a:lnTo>
                  <a:close/>
                  <a:moveTo>
                    <a:pt x="3984" y="809"/>
                  </a:moveTo>
                  <a:lnTo>
                    <a:pt x="3928" y="809"/>
                  </a:lnTo>
                  <a:lnTo>
                    <a:pt x="3928" y="865"/>
                  </a:lnTo>
                  <a:lnTo>
                    <a:pt x="3984" y="865"/>
                  </a:lnTo>
                  <a:lnTo>
                    <a:pt x="3984" y="809"/>
                  </a:lnTo>
                  <a:close/>
                  <a:moveTo>
                    <a:pt x="4064" y="809"/>
                  </a:moveTo>
                  <a:lnTo>
                    <a:pt x="4009" y="809"/>
                  </a:lnTo>
                  <a:lnTo>
                    <a:pt x="4009" y="865"/>
                  </a:lnTo>
                  <a:lnTo>
                    <a:pt x="4064" y="865"/>
                  </a:lnTo>
                  <a:lnTo>
                    <a:pt x="4064" y="809"/>
                  </a:lnTo>
                  <a:close/>
                  <a:moveTo>
                    <a:pt x="4225" y="809"/>
                  </a:moveTo>
                  <a:lnTo>
                    <a:pt x="4169" y="809"/>
                  </a:lnTo>
                  <a:lnTo>
                    <a:pt x="4169" y="865"/>
                  </a:lnTo>
                  <a:lnTo>
                    <a:pt x="4225" y="865"/>
                  </a:lnTo>
                  <a:lnTo>
                    <a:pt x="4225" y="809"/>
                  </a:lnTo>
                  <a:close/>
                  <a:moveTo>
                    <a:pt x="4304" y="809"/>
                  </a:moveTo>
                  <a:lnTo>
                    <a:pt x="4249" y="809"/>
                  </a:lnTo>
                  <a:lnTo>
                    <a:pt x="4249" y="865"/>
                  </a:lnTo>
                  <a:lnTo>
                    <a:pt x="4304" y="865"/>
                  </a:lnTo>
                  <a:lnTo>
                    <a:pt x="4304" y="809"/>
                  </a:lnTo>
                  <a:close/>
                  <a:moveTo>
                    <a:pt x="4385" y="809"/>
                  </a:moveTo>
                  <a:lnTo>
                    <a:pt x="4329" y="809"/>
                  </a:lnTo>
                  <a:lnTo>
                    <a:pt x="4329" y="865"/>
                  </a:lnTo>
                  <a:lnTo>
                    <a:pt x="4385" y="865"/>
                  </a:lnTo>
                  <a:lnTo>
                    <a:pt x="4385" y="809"/>
                  </a:lnTo>
                  <a:close/>
                  <a:moveTo>
                    <a:pt x="4545" y="809"/>
                  </a:moveTo>
                  <a:lnTo>
                    <a:pt x="4490" y="809"/>
                  </a:lnTo>
                  <a:lnTo>
                    <a:pt x="4490" y="865"/>
                  </a:lnTo>
                  <a:lnTo>
                    <a:pt x="4545" y="865"/>
                  </a:lnTo>
                  <a:lnTo>
                    <a:pt x="4545" y="809"/>
                  </a:lnTo>
                  <a:close/>
                  <a:moveTo>
                    <a:pt x="4625" y="809"/>
                  </a:moveTo>
                  <a:lnTo>
                    <a:pt x="4569" y="809"/>
                  </a:lnTo>
                  <a:lnTo>
                    <a:pt x="4569" y="865"/>
                  </a:lnTo>
                  <a:lnTo>
                    <a:pt x="4625" y="865"/>
                  </a:lnTo>
                  <a:lnTo>
                    <a:pt x="4625" y="809"/>
                  </a:lnTo>
                  <a:close/>
                  <a:moveTo>
                    <a:pt x="4705" y="809"/>
                  </a:moveTo>
                  <a:lnTo>
                    <a:pt x="4650" y="809"/>
                  </a:lnTo>
                  <a:lnTo>
                    <a:pt x="4650" y="865"/>
                  </a:lnTo>
                  <a:lnTo>
                    <a:pt x="4705" y="865"/>
                  </a:lnTo>
                  <a:lnTo>
                    <a:pt x="4705" y="809"/>
                  </a:lnTo>
                  <a:close/>
                  <a:moveTo>
                    <a:pt x="4785" y="809"/>
                  </a:moveTo>
                  <a:lnTo>
                    <a:pt x="4730" y="809"/>
                  </a:lnTo>
                  <a:lnTo>
                    <a:pt x="4730" y="865"/>
                  </a:lnTo>
                  <a:lnTo>
                    <a:pt x="4785" y="865"/>
                  </a:lnTo>
                  <a:lnTo>
                    <a:pt x="4785" y="809"/>
                  </a:lnTo>
                  <a:close/>
                  <a:moveTo>
                    <a:pt x="4866" y="809"/>
                  </a:moveTo>
                  <a:lnTo>
                    <a:pt x="4810" y="809"/>
                  </a:lnTo>
                  <a:lnTo>
                    <a:pt x="4810" y="865"/>
                  </a:lnTo>
                  <a:lnTo>
                    <a:pt x="4866" y="865"/>
                  </a:lnTo>
                  <a:lnTo>
                    <a:pt x="4866" y="809"/>
                  </a:lnTo>
                  <a:close/>
                  <a:moveTo>
                    <a:pt x="4945" y="809"/>
                  </a:moveTo>
                  <a:lnTo>
                    <a:pt x="4890" y="809"/>
                  </a:lnTo>
                  <a:lnTo>
                    <a:pt x="4890" y="865"/>
                  </a:lnTo>
                  <a:lnTo>
                    <a:pt x="4945" y="865"/>
                  </a:lnTo>
                  <a:lnTo>
                    <a:pt x="4945" y="809"/>
                  </a:lnTo>
                  <a:close/>
                  <a:moveTo>
                    <a:pt x="5347" y="809"/>
                  </a:moveTo>
                  <a:lnTo>
                    <a:pt x="5291" y="809"/>
                  </a:lnTo>
                  <a:lnTo>
                    <a:pt x="5291" y="865"/>
                  </a:lnTo>
                  <a:lnTo>
                    <a:pt x="5347" y="865"/>
                  </a:lnTo>
                  <a:lnTo>
                    <a:pt x="5347" y="809"/>
                  </a:lnTo>
                  <a:close/>
                  <a:moveTo>
                    <a:pt x="5426" y="809"/>
                  </a:moveTo>
                  <a:lnTo>
                    <a:pt x="5371" y="809"/>
                  </a:lnTo>
                  <a:lnTo>
                    <a:pt x="5371" y="865"/>
                  </a:lnTo>
                  <a:lnTo>
                    <a:pt x="5426" y="865"/>
                  </a:lnTo>
                  <a:lnTo>
                    <a:pt x="5426" y="809"/>
                  </a:lnTo>
                  <a:close/>
                  <a:moveTo>
                    <a:pt x="5507" y="809"/>
                  </a:moveTo>
                  <a:lnTo>
                    <a:pt x="5452" y="809"/>
                  </a:lnTo>
                  <a:lnTo>
                    <a:pt x="5452" y="865"/>
                  </a:lnTo>
                  <a:lnTo>
                    <a:pt x="5507" y="865"/>
                  </a:lnTo>
                  <a:lnTo>
                    <a:pt x="5507" y="809"/>
                  </a:lnTo>
                  <a:close/>
                  <a:moveTo>
                    <a:pt x="5587" y="809"/>
                  </a:moveTo>
                  <a:lnTo>
                    <a:pt x="5531" y="809"/>
                  </a:lnTo>
                  <a:lnTo>
                    <a:pt x="5531" y="865"/>
                  </a:lnTo>
                  <a:lnTo>
                    <a:pt x="5587" y="865"/>
                  </a:lnTo>
                  <a:lnTo>
                    <a:pt x="5587" y="809"/>
                  </a:lnTo>
                  <a:close/>
                  <a:moveTo>
                    <a:pt x="5667" y="809"/>
                  </a:moveTo>
                  <a:lnTo>
                    <a:pt x="5612" y="809"/>
                  </a:lnTo>
                  <a:lnTo>
                    <a:pt x="5612" y="865"/>
                  </a:lnTo>
                  <a:lnTo>
                    <a:pt x="5667" y="865"/>
                  </a:lnTo>
                  <a:lnTo>
                    <a:pt x="5667" y="809"/>
                  </a:lnTo>
                  <a:close/>
                  <a:moveTo>
                    <a:pt x="5747" y="809"/>
                  </a:moveTo>
                  <a:lnTo>
                    <a:pt x="5692" y="809"/>
                  </a:lnTo>
                  <a:lnTo>
                    <a:pt x="5692" y="865"/>
                  </a:lnTo>
                  <a:lnTo>
                    <a:pt x="5747" y="865"/>
                  </a:lnTo>
                  <a:lnTo>
                    <a:pt x="5747" y="809"/>
                  </a:lnTo>
                  <a:close/>
                  <a:moveTo>
                    <a:pt x="5828" y="809"/>
                  </a:moveTo>
                  <a:lnTo>
                    <a:pt x="5772" y="809"/>
                  </a:lnTo>
                  <a:lnTo>
                    <a:pt x="5772" y="865"/>
                  </a:lnTo>
                  <a:lnTo>
                    <a:pt x="5828" y="865"/>
                  </a:lnTo>
                  <a:lnTo>
                    <a:pt x="5828" y="809"/>
                  </a:lnTo>
                  <a:close/>
                  <a:moveTo>
                    <a:pt x="55" y="728"/>
                  </a:moveTo>
                  <a:lnTo>
                    <a:pt x="0" y="728"/>
                  </a:lnTo>
                  <a:lnTo>
                    <a:pt x="0" y="784"/>
                  </a:lnTo>
                  <a:lnTo>
                    <a:pt x="55" y="784"/>
                  </a:lnTo>
                  <a:lnTo>
                    <a:pt x="55" y="728"/>
                  </a:lnTo>
                  <a:close/>
                  <a:moveTo>
                    <a:pt x="136" y="728"/>
                  </a:moveTo>
                  <a:lnTo>
                    <a:pt x="80" y="728"/>
                  </a:lnTo>
                  <a:lnTo>
                    <a:pt x="80" y="784"/>
                  </a:lnTo>
                  <a:lnTo>
                    <a:pt x="136" y="784"/>
                  </a:lnTo>
                  <a:lnTo>
                    <a:pt x="136" y="728"/>
                  </a:lnTo>
                  <a:close/>
                  <a:moveTo>
                    <a:pt x="216" y="728"/>
                  </a:moveTo>
                  <a:lnTo>
                    <a:pt x="160" y="728"/>
                  </a:lnTo>
                  <a:lnTo>
                    <a:pt x="160" y="784"/>
                  </a:lnTo>
                  <a:lnTo>
                    <a:pt x="216" y="784"/>
                  </a:lnTo>
                  <a:lnTo>
                    <a:pt x="216" y="728"/>
                  </a:lnTo>
                  <a:close/>
                  <a:moveTo>
                    <a:pt x="296" y="728"/>
                  </a:moveTo>
                  <a:lnTo>
                    <a:pt x="241" y="728"/>
                  </a:lnTo>
                  <a:lnTo>
                    <a:pt x="241" y="784"/>
                  </a:lnTo>
                  <a:lnTo>
                    <a:pt x="296" y="784"/>
                  </a:lnTo>
                  <a:lnTo>
                    <a:pt x="296" y="728"/>
                  </a:lnTo>
                  <a:close/>
                  <a:moveTo>
                    <a:pt x="376" y="728"/>
                  </a:moveTo>
                  <a:lnTo>
                    <a:pt x="320" y="728"/>
                  </a:lnTo>
                  <a:lnTo>
                    <a:pt x="320" y="784"/>
                  </a:lnTo>
                  <a:lnTo>
                    <a:pt x="376" y="784"/>
                  </a:lnTo>
                  <a:lnTo>
                    <a:pt x="376" y="728"/>
                  </a:lnTo>
                  <a:close/>
                  <a:moveTo>
                    <a:pt x="457" y="728"/>
                  </a:moveTo>
                  <a:lnTo>
                    <a:pt x="401" y="728"/>
                  </a:lnTo>
                  <a:lnTo>
                    <a:pt x="401" y="784"/>
                  </a:lnTo>
                  <a:lnTo>
                    <a:pt x="457" y="784"/>
                  </a:lnTo>
                  <a:lnTo>
                    <a:pt x="457" y="728"/>
                  </a:lnTo>
                  <a:close/>
                  <a:moveTo>
                    <a:pt x="536" y="728"/>
                  </a:moveTo>
                  <a:lnTo>
                    <a:pt x="481" y="728"/>
                  </a:lnTo>
                  <a:lnTo>
                    <a:pt x="481" y="784"/>
                  </a:lnTo>
                  <a:lnTo>
                    <a:pt x="536" y="784"/>
                  </a:lnTo>
                  <a:lnTo>
                    <a:pt x="536" y="728"/>
                  </a:lnTo>
                  <a:close/>
                  <a:moveTo>
                    <a:pt x="617" y="728"/>
                  </a:moveTo>
                  <a:lnTo>
                    <a:pt x="561" y="728"/>
                  </a:lnTo>
                  <a:lnTo>
                    <a:pt x="561" y="784"/>
                  </a:lnTo>
                  <a:lnTo>
                    <a:pt x="617" y="784"/>
                  </a:lnTo>
                  <a:lnTo>
                    <a:pt x="617" y="728"/>
                  </a:lnTo>
                  <a:close/>
                  <a:moveTo>
                    <a:pt x="697" y="728"/>
                  </a:moveTo>
                  <a:lnTo>
                    <a:pt x="641" y="728"/>
                  </a:lnTo>
                  <a:lnTo>
                    <a:pt x="641" y="784"/>
                  </a:lnTo>
                  <a:lnTo>
                    <a:pt x="697" y="784"/>
                  </a:lnTo>
                  <a:lnTo>
                    <a:pt x="697" y="728"/>
                  </a:lnTo>
                  <a:close/>
                  <a:moveTo>
                    <a:pt x="777" y="728"/>
                  </a:moveTo>
                  <a:lnTo>
                    <a:pt x="722" y="728"/>
                  </a:lnTo>
                  <a:lnTo>
                    <a:pt x="722" y="784"/>
                  </a:lnTo>
                  <a:lnTo>
                    <a:pt x="777" y="784"/>
                  </a:lnTo>
                  <a:lnTo>
                    <a:pt x="777" y="728"/>
                  </a:lnTo>
                  <a:close/>
                  <a:moveTo>
                    <a:pt x="857" y="728"/>
                  </a:moveTo>
                  <a:lnTo>
                    <a:pt x="801" y="728"/>
                  </a:lnTo>
                  <a:lnTo>
                    <a:pt x="801" y="784"/>
                  </a:lnTo>
                  <a:lnTo>
                    <a:pt x="857" y="784"/>
                  </a:lnTo>
                  <a:lnTo>
                    <a:pt x="857" y="728"/>
                  </a:lnTo>
                  <a:close/>
                  <a:moveTo>
                    <a:pt x="938" y="728"/>
                  </a:moveTo>
                  <a:lnTo>
                    <a:pt x="882" y="728"/>
                  </a:lnTo>
                  <a:lnTo>
                    <a:pt x="882" y="784"/>
                  </a:lnTo>
                  <a:lnTo>
                    <a:pt x="938" y="784"/>
                  </a:lnTo>
                  <a:lnTo>
                    <a:pt x="938" y="728"/>
                  </a:lnTo>
                  <a:close/>
                  <a:moveTo>
                    <a:pt x="1018" y="728"/>
                  </a:moveTo>
                  <a:lnTo>
                    <a:pt x="962" y="728"/>
                  </a:lnTo>
                  <a:lnTo>
                    <a:pt x="962" y="784"/>
                  </a:lnTo>
                  <a:lnTo>
                    <a:pt x="1018" y="784"/>
                  </a:lnTo>
                  <a:lnTo>
                    <a:pt x="1018" y="728"/>
                  </a:lnTo>
                  <a:close/>
                  <a:moveTo>
                    <a:pt x="1098" y="728"/>
                  </a:moveTo>
                  <a:lnTo>
                    <a:pt x="1042" y="728"/>
                  </a:lnTo>
                  <a:lnTo>
                    <a:pt x="1042" y="784"/>
                  </a:lnTo>
                  <a:lnTo>
                    <a:pt x="1098" y="784"/>
                  </a:lnTo>
                  <a:lnTo>
                    <a:pt x="1098" y="728"/>
                  </a:lnTo>
                  <a:close/>
                  <a:moveTo>
                    <a:pt x="1178" y="728"/>
                  </a:moveTo>
                  <a:lnTo>
                    <a:pt x="1122" y="728"/>
                  </a:lnTo>
                  <a:lnTo>
                    <a:pt x="1122" y="784"/>
                  </a:lnTo>
                  <a:lnTo>
                    <a:pt x="1178" y="784"/>
                  </a:lnTo>
                  <a:lnTo>
                    <a:pt x="1178" y="728"/>
                  </a:lnTo>
                  <a:close/>
                  <a:moveTo>
                    <a:pt x="1258" y="728"/>
                  </a:moveTo>
                  <a:lnTo>
                    <a:pt x="1203" y="728"/>
                  </a:lnTo>
                  <a:lnTo>
                    <a:pt x="1203" y="784"/>
                  </a:lnTo>
                  <a:lnTo>
                    <a:pt x="1258" y="784"/>
                  </a:lnTo>
                  <a:lnTo>
                    <a:pt x="1258" y="728"/>
                  </a:lnTo>
                  <a:close/>
                  <a:moveTo>
                    <a:pt x="1339" y="728"/>
                  </a:moveTo>
                  <a:lnTo>
                    <a:pt x="1282" y="728"/>
                  </a:lnTo>
                  <a:lnTo>
                    <a:pt x="1282" y="784"/>
                  </a:lnTo>
                  <a:lnTo>
                    <a:pt x="1339" y="784"/>
                  </a:lnTo>
                  <a:lnTo>
                    <a:pt x="1339" y="728"/>
                  </a:lnTo>
                  <a:close/>
                  <a:moveTo>
                    <a:pt x="1418" y="728"/>
                  </a:moveTo>
                  <a:lnTo>
                    <a:pt x="1363" y="728"/>
                  </a:lnTo>
                  <a:lnTo>
                    <a:pt x="1363" y="784"/>
                  </a:lnTo>
                  <a:lnTo>
                    <a:pt x="1418" y="784"/>
                  </a:lnTo>
                  <a:lnTo>
                    <a:pt x="1418" y="728"/>
                  </a:lnTo>
                  <a:close/>
                  <a:moveTo>
                    <a:pt x="1499" y="728"/>
                  </a:moveTo>
                  <a:lnTo>
                    <a:pt x="1443" y="728"/>
                  </a:lnTo>
                  <a:lnTo>
                    <a:pt x="1443" y="784"/>
                  </a:lnTo>
                  <a:lnTo>
                    <a:pt x="1499" y="784"/>
                  </a:lnTo>
                  <a:lnTo>
                    <a:pt x="1499" y="728"/>
                  </a:lnTo>
                  <a:close/>
                  <a:moveTo>
                    <a:pt x="1579" y="728"/>
                  </a:moveTo>
                  <a:lnTo>
                    <a:pt x="1523" y="728"/>
                  </a:lnTo>
                  <a:lnTo>
                    <a:pt x="1523" y="784"/>
                  </a:lnTo>
                  <a:lnTo>
                    <a:pt x="1579" y="784"/>
                  </a:lnTo>
                  <a:lnTo>
                    <a:pt x="1579" y="728"/>
                  </a:lnTo>
                  <a:close/>
                  <a:moveTo>
                    <a:pt x="1659" y="728"/>
                  </a:moveTo>
                  <a:lnTo>
                    <a:pt x="1604" y="728"/>
                  </a:lnTo>
                  <a:lnTo>
                    <a:pt x="1604" y="784"/>
                  </a:lnTo>
                  <a:lnTo>
                    <a:pt x="1659" y="784"/>
                  </a:lnTo>
                  <a:lnTo>
                    <a:pt x="1659" y="728"/>
                  </a:lnTo>
                  <a:close/>
                  <a:moveTo>
                    <a:pt x="1739" y="728"/>
                  </a:moveTo>
                  <a:lnTo>
                    <a:pt x="1684" y="728"/>
                  </a:lnTo>
                  <a:lnTo>
                    <a:pt x="1684" y="784"/>
                  </a:lnTo>
                  <a:lnTo>
                    <a:pt x="1739" y="784"/>
                  </a:lnTo>
                  <a:lnTo>
                    <a:pt x="1739" y="728"/>
                  </a:lnTo>
                  <a:close/>
                  <a:moveTo>
                    <a:pt x="1820" y="728"/>
                  </a:moveTo>
                  <a:lnTo>
                    <a:pt x="1764" y="728"/>
                  </a:lnTo>
                  <a:lnTo>
                    <a:pt x="1764" y="784"/>
                  </a:lnTo>
                  <a:lnTo>
                    <a:pt x="1820" y="784"/>
                  </a:lnTo>
                  <a:lnTo>
                    <a:pt x="1820" y="728"/>
                  </a:lnTo>
                  <a:close/>
                  <a:moveTo>
                    <a:pt x="1899" y="728"/>
                  </a:moveTo>
                  <a:lnTo>
                    <a:pt x="1844" y="728"/>
                  </a:lnTo>
                  <a:lnTo>
                    <a:pt x="1844" y="784"/>
                  </a:lnTo>
                  <a:lnTo>
                    <a:pt x="1899" y="784"/>
                  </a:lnTo>
                  <a:lnTo>
                    <a:pt x="1899" y="728"/>
                  </a:lnTo>
                  <a:close/>
                  <a:moveTo>
                    <a:pt x="1980" y="728"/>
                  </a:moveTo>
                  <a:lnTo>
                    <a:pt x="1925" y="728"/>
                  </a:lnTo>
                  <a:lnTo>
                    <a:pt x="1925" y="784"/>
                  </a:lnTo>
                  <a:lnTo>
                    <a:pt x="1980" y="784"/>
                  </a:lnTo>
                  <a:lnTo>
                    <a:pt x="1980" y="728"/>
                  </a:lnTo>
                  <a:close/>
                  <a:moveTo>
                    <a:pt x="2060" y="728"/>
                  </a:moveTo>
                  <a:lnTo>
                    <a:pt x="2004" y="728"/>
                  </a:lnTo>
                  <a:lnTo>
                    <a:pt x="2004" y="784"/>
                  </a:lnTo>
                  <a:lnTo>
                    <a:pt x="2060" y="784"/>
                  </a:lnTo>
                  <a:lnTo>
                    <a:pt x="2060" y="728"/>
                  </a:lnTo>
                  <a:close/>
                  <a:moveTo>
                    <a:pt x="2140" y="728"/>
                  </a:moveTo>
                  <a:lnTo>
                    <a:pt x="2085" y="728"/>
                  </a:lnTo>
                  <a:lnTo>
                    <a:pt x="2085" y="784"/>
                  </a:lnTo>
                  <a:lnTo>
                    <a:pt x="2140" y="784"/>
                  </a:lnTo>
                  <a:lnTo>
                    <a:pt x="2140" y="728"/>
                  </a:lnTo>
                  <a:close/>
                  <a:moveTo>
                    <a:pt x="2220" y="728"/>
                  </a:moveTo>
                  <a:lnTo>
                    <a:pt x="2165" y="728"/>
                  </a:lnTo>
                  <a:lnTo>
                    <a:pt x="2165" y="784"/>
                  </a:lnTo>
                  <a:lnTo>
                    <a:pt x="2220" y="784"/>
                  </a:lnTo>
                  <a:lnTo>
                    <a:pt x="2220" y="728"/>
                  </a:lnTo>
                  <a:close/>
                  <a:moveTo>
                    <a:pt x="2301" y="728"/>
                  </a:moveTo>
                  <a:lnTo>
                    <a:pt x="2245" y="728"/>
                  </a:lnTo>
                  <a:lnTo>
                    <a:pt x="2245" y="784"/>
                  </a:lnTo>
                  <a:lnTo>
                    <a:pt x="2301" y="784"/>
                  </a:lnTo>
                  <a:lnTo>
                    <a:pt x="2301" y="728"/>
                  </a:lnTo>
                  <a:close/>
                  <a:moveTo>
                    <a:pt x="2380" y="728"/>
                  </a:moveTo>
                  <a:lnTo>
                    <a:pt x="2325" y="728"/>
                  </a:lnTo>
                  <a:lnTo>
                    <a:pt x="2325" y="784"/>
                  </a:lnTo>
                  <a:lnTo>
                    <a:pt x="2380" y="784"/>
                  </a:lnTo>
                  <a:lnTo>
                    <a:pt x="2380" y="728"/>
                  </a:lnTo>
                  <a:close/>
                  <a:moveTo>
                    <a:pt x="2461" y="728"/>
                  </a:moveTo>
                  <a:lnTo>
                    <a:pt x="2406" y="728"/>
                  </a:lnTo>
                  <a:lnTo>
                    <a:pt x="2406" y="784"/>
                  </a:lnTo>
                  <a:lnTo>
                    <a:pt x="2461" y="784"/>
                  </a:lnTo>
                  <a:lnTo>
                    <a:pt x="2461" y="728"/>
                  </a:lnTo>
                  <a:close/>
                  <a:moveTo>
                    <a:pt x="2541" y="728"/>
                  </a:moveTo>
                  <a:lnTo>
                    <a:pt x="2485" y="728"/>
                  </a:lnTo>
                  <a:lnTo>
                    <a:pt x="2485" y="784"/>
                  </a:lnTo>
                  <a:lnTo>
                    <a:pt x="2541" y="784"/>
                  </a:lnTo>
                  <a:lnTo>
                    <a:pt x="2541" y="728"/>
                  </a:lnTo>
                  <a:close/>
                  <a:moveTo>
                    <a:pt x="2621" y="728"/>
                  </a:moveTo>
                  <a:lnTo>
                    <a:pt x="2566" y="728"/>
                  </a:lnTo>
                  <a:lnTo>
                    <a:pt x="2566" y="784"/>
                  </a:lnTo>
                  <a:lnTo>
                    <a:pt x="2621" y="784"/>
                  </a:lnTo>
                  <a:lnTo>
                    <a:pt x="2621" y="728"/>
                  </a:lnTo>
                  <a:close/>
                  <a:moveTo>
                    <a:pt x="2701" y="728"/>
                  </a:moveTo>
                  <a:lnTo>
                    <a:pt x="2646" y="728"/>
                  </a:lnTo>
                  <a:lnTo>
                    <a:pt x="2646" y="784"/>
                  </a:lnTo>
                  <a:lnTo>
                    <a:pt x="2701" y="784"/>
                  </a:lnTo>
                  <a:lnTo>
                    <a:pt x="2701" y="728"/>
                  </a:lnTo>
                  <a:close/>
                  <a:moveTo>
                    <a:pt x="2782" y="728"/>
                  </a:moveTo>
                  <a:lnTo>
                    <a:pt x="2726" y="728"/>
                  </a:lnTo>
                  <a:lnTo>
                    <a:pt x="2726" y="784"/>
                  </a:lnTo>
                  <a:lnTo>
                    <a:pt x="2782" y="784"/>
                  </a:lnTo>
                  <a:lnTo>
                    <a:pt x="2782" y="728"/>
                  </a:lnTo>
                  <a:close/>
                  <a:moveTo>
                    <a:pt x="2861" y="728"/>
                  </a:moveTo>
                  <a:lnTo>
                    <a:pt x="2806" y="728"/>
                  </a:lnTo>
                  <a:lnTo>
                    <a:pt x="2806" y="784"/>
                  </a:lnTo>
                  <a:lnTo>
                    <a:pt x="2861" y="784"/>
                  </a:lnTo>
                  <a:lnTo>
                    <a:pt x="2861" y="728"/>
                  </a:lnTo>
                  <a:close/>
                  <a:moveTo>
                    <a:pt x="2942" y="728"/>
                  </a:moveTo>
                  <a:lnTo>
                    <a:pt x="2887" y="728"/>
                  </a:lnTo>
                  <a:lnTo>
                    <a:pt x="2887" y="784"/>
                  </a:lnTo>
                  <a:lnTo>
                    <a:pt x="2942" y="784"/>
                  </a:lnTo>
                  <a:lnTo>
                    <a:pt x="2942" y="728"/>
                  </a:lnTo>
                  <a:close/>
                  <a:moveTo>
                    <a:pt x="3022" y="728"/>
                  </a:moveTo>
                  <a:lnTo>
                    <a:pt x="2966" y="728"/>
                  </a:lnTo>
                  <a:lnTo>
                    <a:pt x="2966" y="784"/>
                  </a:lnTo>
                  <a:lnTo>
                    <a:pt x="3022" y="784"/>
                  </a:lnTo>
                  <a:lnTo>
                    <a:pt x="3022" y="728"/>
                  </a:lnTo>
                  <a:close/>
                  <a:moveTo>
                    <a:pt x="3342" y="728"/>
                  </a:moveTo>
                  <a:lnTo>
                    <a:pt x="3287" y="728"/>
                  </a:lnTo>
                  <a:lnTo>
                    <a:pt x="3287" y="784"/>
                  </a:lnTo>
                  <a:lnTo>
                    <a:pt x="3342" y="784"/>
                  </a:lnTo>
                  <a:lnTo>
                    <a:pt x="3342" y="728"/>
                  </a:lnTo>
                  <a:close/>
                  <a:moveTo>
                    <a:pt x="3423" y="728"/>
                  </a:moveTo>
                  <a:lnTo>
                    <a:pt x="3367" y="728"/>
                  </a:lnTo>
                  <a:lnTo>
                    <a:pt x="3367" y="784"/>
                  </a:lnTo>
                  <a:lnTo>
                    <a:pt x="3423" y="784"/>
                  </a:lnTo>
                  <a:lnTo>
                    <a:pt x="3423" y="728"/>
                  </a:lnTo>
                  <a:close/>
                  <a:moveTo>
                    <a:pt x="3503" y="728"/>
                  </a:moveTo>
                  <a:lnTo>
                    <a:pt x="3447" y="728"/>
                  </a:lnTo>
                  <a:lnTo>
                    <a:pt x="3447" y="784"/>
                  </a:lnTo>
                  <a:lnTo>
                    <a:pt x="3503" y="784"/>
                  </a:lnTo>
                  <a:lnTo>
                    <a:pt x="3503" y="728"/>
                  </a:lnTo>
                  <a:close/>
                  <a:moveTo>
                    <a:pt x="3583" y="728"/>
                  </a:moveTo>
                  <a:lnTo>
                    <a:pt x="3528" y="728"/>
                  </a:lnTo>
                  <a:lnTo>
                    <a:pt x="3528" y="784"/>
                  </a:lnTo>
                  <a:lnTo>
                    <a:pt x="3583" y="784"/>
                  </a:lnTo>
                  <a:lnTo>
                    <a:pt x="3583" y="728"/>
                  </a:lnTo>
                  <a:close/>
                  <a:moveTo>
                    <a:pt x="3663" y="728"/>
                  </a:moveTo>
                  <a:lnTo>
                    <a:pt x="3607" y="728"/>
                  </a:lnTo>
                  <a:lnTo>
                    <a:pt x="3607" y="784"/>
                  </a:lnTo>
                  <a:lnTo>
                    <a:pt x="3663" y="784"/>
                  </a:lnTo>
                  <a:lnTo>
                    <a:pt x="3663" y="728"/>
                  </a:lnTo>
                  <a:close/>
                  <a:moveTo>
                    <a:pt x="4225" y="728"/>
                  </a:moveTo>
                  <a:lnTo>
                    <a:pt x="4169" y="728"/>
                  </a:lnTo>
                  <a:lnTo>
                    <a:pt x="4169" y="784"/>
                  </a:lnTo>
                  <a:lnTo>
                    <a:pt x="4225" y="784"/>
                  </a:lnTo>
                  <a:lnTo>
                    <a:pt x="4225" y="728"/>
                  </a:lnTo>
                  <a:close/>
                  <a:moveTo>
                    <a:pt x="4304" y="728"/>
                  </a:moveTo>
                  <a:lnTo>
                    <a:pt x="4249" y="728"/>
                  </a:lnTo>
                  <a:lnTo>
                    <a:pt x="4249" y="784"/>
                  </a:lnTo>
                  <a:lnTo>
                    <a:pt x="4304" y="784"/>
                  </a:lnTo>
                  <a:lnTo>
                    <a:pt x="4304" y="728"/>
                  </a:lnTo>
                  <a:close/>
                  <a:moveTo>
                    <a:pt x="4385" y="728"/>
                  </a:moveTo>
                  <a:lnTo>
                    <a:pt x="4329" y="728"/>
                  </a:lnTo>
                  <a:lnTo>
                    <a:pt x="4329" y="784"/>
                  </a:lnTo>
                  <a:lnTo>
                    <a:pt x="4385" y="784"/>
                  </a:lnTo>
                  <a:lnTo>
                    <a:pt x="4385" y="728"/>
                  </a:lnTo>
                  <a:close/>
                  <a:moveTo>
                    <a:pt x="4545" y="728"/>
                  </a:moveTo>
                  <a:lnTo>
                    <a:pt x="4490" y="728"/>
                  </a:lnTo>
                  <a:lnTo>
                    <a:pt x="4490" y="784"/>
                  </a:lnTo>
                  <a:lnTo>
                    <a:pt x="4545" y="784"/>
                  </a:lnTo>
                  <a:lnTo>
                    <a:pt x="4545" y="728"/>
                  </a:lnTo>
                  <a:close/>
                  <a:moveTo>
                    <a:pt x="4625" y="728"/>
                  </a:moveTo>
                  <a:lnTo>
                    <a:pt x="4569" y="728"/>
                  </a:lnTo>
                  <a:lnTo>
                    <a:pt x="4569" y="784"/>
                  </a:lnTo>
                  <a:lnTo>
                    <a:pt x="4625" y="784"/>
                  </a:lnTo>
                  <a:lnTo>
                    <a:pt x="4625" y="728"/>
                  </a:lnTo>
                  <a:close/>
                  <a:moveTo>
                    <a:pt x="4705" y="728"/>
                  </a:moveTo>
                  <a:lnTo>
                    <a:pt x="4650" y="728"/>
                  </a:lnTo>
                  <a:lnTo>
                    <a:pt x="4650" y="784"/>
                  </a:lnTo>
                  <a:lnTo>
                    <a:pt x="4705" y="784"/>
                  </a:lnTo>
                  <a:lnTo>
                    <a:pt x="4705" y="728"/>
                  </a:lnTo>
                  <a:close/>
                  <a:moveTo>
                    <a:pt x="4785" y="728"/>
                  </a:moveTo>
                  <a:lnTo>
                    <a:pt x="4730" y="728"/>
                  </a:lnTo>
                  <a:lnTo>
                    <a:pt x="4730" y="784"/>
                  </a:lnTo>
                  <a:lnTo>
                    <a:pt x="4785" y="784"/>
                  </a:lnTo>
                  <a:lnTo>
                    <a:pt x="4785" y="728"/>
                  </a:lnTo>
                  <a:close/>
                  <a:moveTo>
                    <a:pt x="4866" y="728"/>
                  </a:moveTo>
                  <a:lnTo>
                    <a:pt x="4810" y="728"/>
                  </a:lnTo>
                  <a:lnTo>
                    <a:pt x="4810" y="784"/>
                  </a:lnTo>
                  <a:lnTo>
                    <a:pt x="4866" y="784"/>
                  </a:lnTo>
                  <a:lnTo>
                    <a:pt x="4866" y="728"/>
                  </a:lnTo>
                  <a:close/>
                  <a:moveTo>
                    <a:pt x="4945" y="728"/>
                  </a:moveTo>
                  <a:lnTo>
                    <a:pt x="4890" y="728"/>
                  </a:lnTo>
                  <a:lnTo>
                    <a:pt x="4890" y="784"/>
                  </a:lnTo>
                  <a:lnTo>
                    <a:pt x="4945" y="784"/>
                  </a:lnTo>
                  <a:lnTo>
                    <a:pt x="4945" y="728"/>
                  </a:lnTo>
                  <a:close/>
                  <a:moveTo>
                    <a:pt x="5266" y="728"/>
                  </a:moveTo>
                  <a:lnTo>
                    <a:pt x="5211" y="728"/>
                  </a:lnTo>
                  <a:lnTo>
                    <a:pt x="5211" y="784"/>
                  </a:lnTo>
                  <a:lnTo>
                    <a:pt x="5266" y="784"/>
                  </a:lnTo>
                  <a:lnTo>
                    <a:pt x="5266" y="728"/>
                  </a:lnTo>
                  <a:close/>
                  <a:moveTo>
                    <a:pt x="5347" y="728"/>
                  </a:moveTo>
                  <a:lnTo>
                    <a:pt x="5291" y="728"/>
                  </a:lnTo>
                  <a:lnTo>
                    <a:pt x="5291" y="784"/>
                  </a:lnTo>
                  <a:lnTo>
                    <a:pt x="5347" y="784"/>
                  </a:lnTo>
                  <a:lnTo>
                    <a:pt x="5347" y="728"/>
                  </a:lnTo>
                  <a:close/>
                  <a:moveTo>
                    <a:pt x="5426" y="728"/>
                  </a:moveTo>
                  <a:lnTo>
                    <a:pt x="5371" y="728"/>
                  </a:lnTo>
                  <a:lnTo>
                    <a:pt x="5371" y="784"/>
                  </a:lnTo>
                  <a:lnTo>
                    <a:pt x="5426" y="784"/>
                  </a:lnTo>
                  <a:lnTo>
                    <a:pt x="5426" y="728"/>
                  </a:lnTo>
                  <a:close/>
                  <a:moveTo>
                    <a:pt x="5507" y="728"/>
                  </a:moveTo>
                  <a:lnTo>
                    <a:pt x="5452" y="728"/>
                  </a:lnTo>
                  <a:lnTo>
                    <a:pt x="5452" y="784"/>
                  </a:lnTo>
                  <a:lnTo>
                    <a:pt x="5507" y="784"/>
                  </a:lnTo>
                  <a:lnTo>
                    <a:pt x="5507" y="728"/>
                  </a:lnTo>
                  <a:close/>
                  <a:moveTo>
                    <a:pt x="5587" y="728"/>
                  </a:moveTo>
                  <a:lnTo>
                    <a:pt x="5531" y="728"/>
                  </a:lnTo>
                  <a:lnTo>
                    <a:pt x="5531" y="784"/>
                  </a:lnTo>
                  <a:lnTo>
                    <a:pt x="5587" y="784"/>
                  </a:lnTo>
                  <a:lnTo>
                    <a:pt x="5587" y="728"/>
                  </a:lnTo>
                  <a:close/>
                  <a:moveTo>
                    <a:pt x="5667" y="728"/>
                  </a:moveTo>
                  <a:lnTo>
                    <a:pt x="5612" y="728"/>
                  </a:lnTo>
                  <a:lnTo>
                    <a:pt x="5612" y="784"/>
                  </a:lnTo>
                  <a:lnTo>
                    <a:pt x="5667" y="784"/>
                  </a:lnTo>
                  <a:lnTo>
                    <a:pt x="5667" y="728"/>
                  </a:lnTo>
                  <a:close/>
                  <a:moveTo>
                    <a:pt x="5747" y="728"/>
                  </a:moveTo>
                  <a:lnTo>
                    <a:pt x="5692" y="728"/>
                  </a:lnTo>
                  <a:lnTo>
                    <a:pt x="5692" y="784"/>
                  </a:lnTo>
                  <a:lnTo>
                    <a:pt x="5747" y="784"/>
                  </a:lnTo>
                  <a:lnTo>
                    <a:pt x="5747" y="728"/>
                  </a:lnTo>
                  <a:close/>
                  <a:moveTo>
                    <a:pt x="5828" y="728"/>
                  </a:moveTo>
                  <a:lnTo>
                    <a:pt x="5772" y="728"/>
                  </a:lnTo>
                  <a:lnTo>
                    <a:pt x="5772" y="784"/>
                  </a:lnTo>
                  <a:lnTo>
                    <a:pt x="5828" y="784"/>
                  </a:lnTo>
                  <a:lnTo>
                    <a:pt x="5828" y="728"/>
                  </a:lnTo>
                  <a:close/>
                  <a:moveTo>
                    <a:pt x="5907" y="728"/>
                  </a:moveTo>
                  <a:lnTo>
                    <a:pt x="5852" y="728"/>
                  </a:lnTo>
                  <a:lnTo>
                    <a:pt x="5852" y="784"/>
                  </a:lnTo>
                  <a:lnTo>
                    <a:pt x="5907" y="784"/>
                  </a:lnTo>
                  <a:lnTo>
                    <a:pt x="5907" y="728"/>
                  </a:lnTo>
                  <a:close/>
                  <a:moveTo>
                    <a:pt x="55" y="648"/>
                  </a:moveTo>
                  <a:lnTo>
                    <a:pt x="0" y="648"/>
                  </a:lnTo>
                  <a:lnTo>
                    <a:pt x="0" y="703"/>
                  </a:lnTo>
                  <a:lnTo>
                    <a:pt x="55" y="703"/>
                  </a:lnTo>
                  <a:lnTo>
                    <a:pt x="55" y="648"/>
                  </a:lnTo>
                  <a:close/>
                  <a:moveTo>
                    <a:pt x="136" y="648"/>
                  </a:moveTo>
                  <a:lnTo>
                    <a:pt x="80" y="648"/>
                  </a:lnTo>
                  <a:lnTo>
                    <a:pt x="80" y="703"/>
                  </a:lnTo>
                  <a:lnTo>
                    <a:pt x="136" y="703"/>
                  </a:lnTo>
                  <a:lnTo>
                    <a:pt x="136" y="648"/>
                  </a:lnTo>
                  <a:close/>
                  <a:moveTo>
                    <a:pt x="216" y="648"/>
                  </a:moveTo>
                  <a:lnTo>
                    <a:pt x="160" y="648"/>
                  </a:lnTo>
                  <a:lnTo>
                    <a:pt x="160" y="703"/>
                  </a:lnTo>
                  <a:lnTo>
                    <a:pt x="216" y="703"/>
                  </a:lnTo>
                  <a:lnTo>
                    <a:pt x="216" y="648"/>
                  </a:lnTo>
                  <a:close/>
                  <a:moveTo>
                    <a:pt x="296" y="648"/>
                  </a:moveTo>
                  <a:lnTo>
                    <a:pt x="241" y="648"/>
                  </a:lnTo>
                  <a:lnTo>
                    <a:pt x="241" y="703"/>
                  </a:lnTo>
                  <a:lnTo>
                    <a:pt x="296" y="703"/>
                  </a:lnTo>
                  <a:lnTo>
                    <a:pt x="296" y="648"/>
                  </a:lnTo>
                  <a:close/>
                  <a:moveTo>
                    <a:pt x="376" y="648"/>
                  </a:moveTo>
                  <a:lnTo>
                    <a:pt x="320" y="648"/>
                  </a:lnTo>
                  <a:lnTo>
                    <a:pt x="320" y="703"/>
                  </a:lnTo>
                  <a:lnTo>
                    <a:pt x="376" y="703"/>
                  </a:lnTo>
                  <a:lnTo>
                    <a:pt x="376" y="648"/>
                  </a:lnTo>
                  <a:close/>
                  <a:moveTo>
                    <a:pt x="457" y="648"/>
                  </a:moveTo>
                  <a:lnTo>
                    <a:pt x="401" y="648"/>
                  </a:lnTo>
                  <a:lnTo>
                    <a:pt x="401" y="703"/>
                  </a:lnTo>
                  <a:lnTo>
                    <a:pt x="457" y="703"/>
                  </a:lnTo>
                  <a:lnTo>
                    <a:pt x="457" y="648"/>
                  </a:lnTo>
                  <a:close/>
                  <a:moveTo>
                    <a:pt x="536" y="648"/>
                  </a:moveTo>
                  <a:lnTo>
                    <a:pt x="481" y="648"/>
                  </a:lnTo>
                  <a:lnTo>
                    <a:pt x="481" y="703"/>
                  </a:lnTo>
                  <a:lnTo>
                    <a:pt x="536" y="703"/>
                  </a:lnTo>
                  <a:lnTo>
                    <a:pt x="536" y="648"/>
                  </a:lnTo>
                  <a:close/>
                  <a:moveTo>
                    <a:pt x="617" y="648"/>
                  </a:moveTo>
                  <a:lnTo>
                    <a:pt x="561" y="648"/>
                  </a:lnTo>
                  <a:lnTo>
                    <a:pt x="561" y="703"/>
                  </a:lnTo>
                  <a:lnTo>
                    <a:pt x="617" y="703"/>
                  </a:lnTo>
                  <a:lnTo>
                    <a:pt x="617" y="648"/>
                  </a:lnTo>
                  <a:close/>
                  <a:moveTo>
                    <a:pt x="697" y="648"/>
                  </a:moveTo>
                  <a:lnTo>
                    <a:pt x="641" y="648"/>
                  </a:lnTo>
                  <a:lnTo>
                    <a:pt x="641" y="703"/>
                  </a:lnTo>
                  <a:lnTo>
                    <a:pt x="697" y="703"/>
                  </a:lnTo>
                  <a:lnTo>
                    <a:pt x="697" y="648"/>
                  </a:lnTo>
                  <a:close/>
                  <a:moveTo>
                    <a:pt x="777" y="648"/>
                  </a:moveTo>
                  <a:lnTo>
                    <a:pt x="722" y="648"/>
                  </a:lnTo>
                  <a:lnTo>
                    <a:pt x="722" y="703"/>
                  </a:lnTo>
                  <a:lnTo>
                    <a:pt x="777" y="703"/>
                  </a:lnTo>
                  <a:lnTo>
                    <a:pt x="777" y="648"/>
                  </a:lnTo>
                  <a:close/>
                  <a:moveTo>
                    <a:pt x="857" y="648"/>
                  </a:moveTo>
                  <a:lnTo>
                    <a:pt x="801" y="648"/>
                  </a:lnTo>
                  <a:lnTo>
                    <a:pt x="801" y="703"/>
                  </a:lnTo>
                  <a:lnTo>
                    <a:pt x="857" y="703"/>
                  </a:lnTo>
                  <a:lnTo>
                    <a:pt x="857" y="648"/>
                  </a:lnTo>
                  <a:close/>
                  <a:moveTo>
                    <a:pt x="938" y="648"/>
                  </a:moveTo>
                  <a:lnTo>
                    <a:pt x="882" y="648"/>
                  </a:lnTo>
                  <a:lnTo>
                    <a:pt x="882" y="703"/>
                  </a:lnTo>
                  <a:lnTo>
                    <a:pt x="938" y="703"/>
                  </a:lnTo>
                  <a:lnTo>
                    <a:pt x="938" y="648"/>
                  </a:lnTo>
                  <a:close/>
                  <a:moveTo>
                    <a:pt x="1018" y="648"/>
                  </a:moveTo>
                  <a:lnTo>
                    <a:pt x="962" y="648"/>
                  </a:lnTo>
                  <a:lnTo>
                    <a:pt x="962" y="703"/>
                  </a:lnTo>
                  <a:lnTo>
                    <a:pt x="1018" y="703"/>
                  </a:lnTo>
                  <a:lnTo>
                    <a:pt x="1018" y="648"/>
                  </a:lnTo>
                  <a:close/>
                  <a:moveTo>
                    <a:pt x="1098" y="648"/>
                  </a:moveTo>
                  <a:lnTo>
                    <a:pt x="1042" y="648"/>
                  </a:lnTo>
                  <a:lnTo>
                    <a:pt x="1042" y="703"/>
                  </a:lnTo>
                  <a:lnTo>
                    <a:pt x="1098" y="703"/>
                  </a:lnTo>
                  <a:lnTo>
                    <a:pt x="1098" y="648"/>
                  </a:lnTo>
                  <a:close/>
                  <a:moveTo>
                    <a:pt x="1178" y="648"/>
                  </a:moveTo>
                  <a:lnTo>
                    <a:pt x="1122" y="648"/>
                  </a:lnTo>
                  <a:lnTo>
                    <a:pt x="1122" y="703"/>
                  </a:lnTo>
                  <a:lnTo>
                    <a:pt x="1178" y="703"/>
                  </a:lnTo>
                  <a:lnTo>
                    <a:pt x="1178" y="648"/>
                  </a:lnTo>
                  <a:close/>
                  <a:moveTo>
                    <a:pt x="1258" y="648"/>
                  </a:moveTo>
                  <a:lnTo>
                    <a:pt x="1203" y="648"/>
                  </a:lnTo>
                  <a:lnTo>
                    <a:pt x="1203" y="703"/>
                  </a:lnTo>
                  <a:lnTo>
                    <a:pt x="1258" y="703"/>
                  </a:lnTo>
                  <a:lnTo>
                    <a:pt x="1258" y="648"/>
                  </a:lnTo>
                  <a:close/>
                  <a:moveTo>
                    <a:pt x="1339" y="648"/>
                  </a:moveTo>
                  <a:lnTo>
                    <a:pt x="1282" y="648"/>
                  </a:lnTo>
                  <a:lnTo>
                    <a:pt x="1282" y="703"/>
                  </a:lnTo>
                  <a:lnTo>
                    <a:pt x="1339" y="703"/>
                  </a:lnTo>
                  <a:lnTo>
                    <a:pt x="1339" y="648"/>
                  </a:lnTo>
                  <a:close/>
                  <a:moveTo>
                    <a:pt x="1418" y="648"/>
                  </a:moveTo>
                  <a:lnTo>
                    <a:pt x="1363" y="648"/>
                  </a:lnTo>
                  <a:lnTo>
                    <a:pt x="1363" y="703"/>
                  </a:lnTo>
                  <a:lnTo>
                    <a:pt x="1418" y="703"/>
                  </a:lnTo>
                  <a:lnTo>
                    <a:pt x="1418" y="648"/>
                  </a:lnTo>
                  <a:close/>
                  <a:moveTo>
                    <a:pt x="1499" y="648"/>
                  </a:moveTo>
                  <a:lnTo>
                    <a:pt x="1443" y="648"/>
                  </a:lnTo>
                  <a:lnTo>
                    <a:pt x="1443" y="703"/>
                  </a:lnTo>
                  <a:lnTo>
                    <a:pt x="1499" y="703"/>
                  </a:lnTo>
                  <a:lnTo>
                    <a:pt x="1499" y="648"/>
                  </a:lnTo>
                  <a:close/>
                  <a:moveTo>
                    <a:pt x="1579" y="648"/>
                  </a:moveTo>
                  <a:lnTo>
                    <a:pt x="1523" y="648"/>
                  </a:lnTo>
                  <a:lnTo>
                    <a:pt x="1523" y="703"/>
                  </a:lnTo>
                  <a:lnTo>
                    <a:pt x="1579" y="703"/>
                  </a:lnTo>
                  <a:lnTo>
                    <a:pt x="1579" y="648"/>
                  </a:lnTo>
                  <a:close/>
                  <a:moveTo>
                    <a:pt x="1659" y="648"/>
                  </a:moveTo>
                  <a:lnTo>
                    <a:pt x="1604" y="648"/>
                  </a:lnTo>
                  <a:lnTo>
                    <a:pt x="1604" y="703"/>
                  </a:lnTo>
                  <a:lnTo>
                    <a:pt x="1659" y="703"/>
                  </a:lnTo>
                  <a:lnTo>
                    <a:pt x="1659" y="648"/>
                  </a:lnTo>
                  <a:close/>
                  <a:moveTo>
                    <a:pt x="1739" y="648"/>
                  </a:moveTo>
                  <a:lnTo>
                    <a:pt x="1684" y="648"/>
                  </a:lnTo>
                  <a:lnTo>
                    <a:pt x="1684" y="703"/>
                  </a:lnTo>
                  <a:lnTo>
                    <a:pt x="1739" y="703"/>
                  </a:lnTo>
                  <a:lnTo>
                    <a:pt x="1739" y="648"/>
                  </a:lnTo>
                  <a:close/>
                  <a:moveTo>
                    <a:pt x="1820" y="648"/>
                  </a:moveTo>
                  <a:lnTo>
                    <a:pt x="1764" y="648"/>
                  </a:lnTo>
                  <a:lnTo>
                    <a:pt x="1764" y="703"/>
                  </a:lnTo>
                  <a:lnTo>
                    <a:pt x="1820" y="703"/>
                  </a:lnTo>
                  <a:lnTo>
                    <a:pt x="1820" y="648"/>
                  </a:lnTo>
                  <a:close/>
                  <a:moveTo>
                    <a:pt x="1899" y="648"/>
                  </a:moveTo>
                  <a:lnTo>
                    <a:pt x="1844" y="648"/>
                  </a:lnTo>
                  <a:lnTo>
                    <a:pt x="1844" y="703"/>
                  </a:lnTo>
                  <a:lnTo>
                    <a:pt x="1899" y="703"/>
                  </a:lnTo>
                  <a:lnTo>
                    <a:pt x="1899" y="648"/>
                  </a:lnTo>
                  <a:close/>
                  <a:moveTo>
                    <a:pt x="1980" y="648"/>
                  </a:moveTo>
                  <a:lnTo>
                    <a:pt x="1925" y="648"/>
                  </a:lnTo>
                  <a:lnTo>
                    <a:pt x="1925" y="703"/>
                  </a:lnTo>
                  <a:lnTo>
                    <a:pt x="1980" y="703"/>
                  </a:lnTo>
                  <a:lnTo>
                    <a:pt x="1980" y="648"/>
                  </a:lnTo>
                  <a:close/>
                  <a:moveTo>
                    <a:pt x="2060" y="648"/>
                  </a:moveTo>
                  <a:lnTo>
                    <a:pt x="2004" y="648"/>
                  </a:lnTo>
                  <a:lnTo>
                    <a:pt x="2004" y="703"/>
                  </a:lnTo>
                  <a:lnTo>
                    <a:pt x="2060" y="703"/>
                  </a:lnTo>
                  <a:lnTo>
                    <a:pt x="2060" y="648"/>
                  </a:lnTo>
                  <a:close/>
                  <a:moveTo>
                    <a:pt x="2140" y="648"/>
                  </a:moveTo>
                  <a:lnTo>
                    <a:pt x="2085" y="648"/>
                  </a:lnTo>
                  <a:lnTo>
                    <a:pt x="2085" y="703"/>
                  </a:lnTo>
                  <a:lnTo>
                    <a:pt x="2140" y="703"/>
                  </a:lnTo>
                  <a:lnTo>
                    <a:pt x="2140" y="648"/>
                  </a:lnTo>
                  <a:close/>
                  <a:moveTo>
                    <a:pt x="2220" y="648"/>
                  </a:moveTo>
                  <a:lnTo>
                    <a:pt x="2165" y="648"/>
                  </a:lnTo>
                  <a:lnTo>
                    <a:pt x="2165" y="703"/>
                  </a:lnTo>
                  <a:lnTo>
                    <a:pt x="2220" y="703"/>
                  </a:lnTo>
                  <a:lnTo>
                    <a:pt x="2220" y="648"/>
                  </a:lnTo>
                  <a:close/>
                  <a:moveTo>
                    <a:pt x="2301" y="648"/>
                  </a:moveTo>
                  <a:lnTo>
                    <a:pt x="2245" y="648"/>
                  </a:lnTo>
                  <a:lnTo>
                    <a:pt x="2245" y="703"/>
                  </a:lnTo>
                  <a:lnTo>
                    <a:pt x="2301" y="703"/>
                  </a:lnTo>
                  <a:lnTo>
                    <a:pt x="2301" y="648"/>
                  </a:lnTo>
                  <a:close/>
                  <a:moveTo>
                    <a:pt x="2380" y="648"/>
                  </a:moveTo>
                  <a:lnTo>
                    <a:pt x="2325" y="648"/>
                  </a:lnTo>
                  <a:lnTo>
                    <a:pt x="2325" y="703"/>
                  </a:lnTo>
                  <a:lnTo>
                    <a:pt x="2380" y="703"/>
                  </a:lnTo>
                  <a:lnTo>
                    <a:pt x="2380" y="648"/>
                  </a:lnTo>
                  <a:close/>
                  <a:moveTo>
                    <a:pt x="2461" y="648"/>
                  </a:moveTo>
                  <a:lnTo>
                    <a:pt x="2406" y="648"/>
                  </a:lnTo>
                  <a:lnTo>
                    <a:pt x="2406" y="703"/>
                  </a:lnTo>
                  <a:lnTo>
                    <a:pt x="2461" y="703"/>
                  </a:lnTo>
                  <a:lnTo>
                    <a:pt x="2461" y="648"/>
                  </a:lnTo>
                  <a:close/>
                  <a:moveTo>
                    <a:pt x="2541" y="648"/>
                  </a:moveTo>
                  <a:lnTo>
                    <a:pt x="2485" y="648"/>
                  </a:lnTo>
                  <a:lnTo>
                    <a:pt x="2485" y="703"/>
                  </a:lnTo>
                  <a:lnTo>
                    <a:pt x="2541" y="703"/>
                  </a:lnTo>
                  <a:lnTo>
                    <a:pt x="2541" y="648"/>
                  </a:lnTo>
                  <a:close/>
                  <a:moveTo>
                    <a:pt x="2621" y="648"/>
                  </a:moveTo>
                  <a:lnTo>
                    <a:pt x="2566" y="648"/>
                  </a:lnTo>
                  <a:lnTo>
                    <a:pt x="2566" y="703"/>
                  </a:lnTo>
                  <a:lnTo>
                    <a:pt x="2621" y="703"/>
                  </a:lnTo>
                  <a:lnTo>
                    <a:pt x="2621" y="648"/>
                  </a:lnTo>
                  <a:close/>
                  <a:moveTo>
                    <a:pt x="2701" y="648"/>
                  </a:moveTo>
                  <a:lnTo>
                    <a:pt x="2646" y="648"/>
                  </a:lnTo>
                  <a:lnTo>
                    <a:pt x="2646" y="703"/>
                  </a:lnTo>
                  <a:lnTo>
                    <a:pt x="2701" y="703"/>
                  </a:lnTo>
                  <a:lnTo>
                    <a:pt x="2701" y="648"/>
                  </a:lnTo>
                  <a:close/>
                  <a:moveTo>
                    <a:pt x="2782" y="648"/>
                  </a:moveTo>
                  <a:lnTo>
                    <a:pt x="2726" y="648"/>
                  </a:lnTo>
                  <a:lnTo>
                    <a:pt x="2726" y="703"/>
                  </a:lnTo>
                  <a:lnTo>
                    <a:pt x="2782" y="703"/>
                  </a:lnTo>
                  <a:lnTo>
                    <a:pt x="2782" y="648"/>
                  </a:lnTo>
                  <a:close/>
                  <a:moveTo>
                    <a:pt x="2861" y="648"/>
                  </a:moveTo>
                  <a:lnTo>
                    <a:pt x="2806" y="648"/>
                  </a:lnTo>
                  <a:lnTo>
                    <a:pt x="2806" y="703"/>
                  </a:lnTo>
                  <a:lnTo>
                    <a:pt x="2861" y="703"/>
                  </a:lnTo>
                  <a:lnTo>
                    <a:pt x="2861" y="648"/>
                  </a:lnTo>
                  <a:close/>
                  <a:moveTo>
                    <a:pt x="2942" y="648"/>
                  </a:moveTo>
                  <a:lnTo>
                    <a:pt x="2887" y="648"/>
                  </a:lnTo>
                  <a:lnTo>
                    <a:pt x="2887" y="703"/>
                  </a:lnTo>
                  <a:lnTo>
                    <a:pt x="2942" y="703"/>
                  </a:lnTo>
                  <a:lnTo>
                    <a:pt x="2942" y="648"/>
                  </a:lnTo>
                  <a:close/>
                  <a:moveTo>
                    <a:pt x="3022" y="648"/>
                  </a:moveTo>
                  <a:lnTo>
                    <a:pt x="2966" y="648"/>
                  </a:lnTo>
                  <a:lnTo>
                    <a:pt x="2966" y="703"/>
                  </a:lnTo>
                  <a:lnTo>
                    <a:pt x="3022" y="703"/>
                  </a:lnTo>
                  <a:lnTo>
                    <a:pt x="3022" y="648"/>
                  </a:lnTo>
                  <a:close/>
                  <a:moveTo>
                    <a:pt x="4064" y="648"/>
                  </a:moveTo>
                  <a:lnTo>
                    <a:pt x="4009" y="648"/>
                  </a:lnTo>
                  <a:lnTo>
                    <a:pt x="4009" y="703"/>
                  </a:lnTo>
                  <a:lnTo>
                    <a:pt x="4064" y="703"/>
                  </a:lnTo>
                  <a:lnTo>
                    <a:pt x="4064" y="648"/>
                  </a:lnTo>
                  <a:close/>
                  <a:moveTo>
                    <a:pt x="4144" y="648"/>
                  </a:moveTo>
                  <a:lnTo>
                    <a:pt x="4088" y="648"/>
                  </a:lnTo>
                  <a:lnTo>
                    <a:pt x="4088" y="703"/>
                  </a:lnTo>
                  <a:lnTo>
                    <a:pt x="4144" y="703"/>
                  </a:lnTo>
                  <a:lnTo>
                    <a:pt x="4144" y="648"/>
                  </a:lnTo>
                  <a:close/>
                  <a:moveTo>
                    <a:pt x="4225" y="648"/>
                  </a:moveTo>
                  <a:lnTo>
                    <a:pt x="4169" y="648"/>
                  </a:lnTo>
                  <a:lnTo>
                    <a:pt x="4169" y="703"/>
                  </a:lnTo>
                  <a:lnTo>
                    <a:pt x="4225" y="703"/>
                  </a:lnTo>
                  <a:lnTo>
                    <a:pt x="4225" y="648"/>
                  </a:lnTo>
                  <a:close/>
                  <a:moveTo>
                    <a:pt x="4304" y="648"/>
                  </a:moveTo>
                  <a:lnTo>
                    <a:pt x="4249" y="648"/>
                  </a:lnTo>
                  <a:lnTo>
                    <a:pt x="4249" y="703"/>
                  </a:lnTo>
                  <a:lnTo>
                    <a:pt x="4304" y="703"/>
                  </a:lnTo>
                  <a:lnTo>
                    <a:pt x="4304" y="648"/>
                  </a:lnTo>
                  <a:close/>
                  <a:moveTo>
                    <a:pt x="4385" y="648"/>
                  </a:moveTo>
                  <a:lnTo>
                    <a:pt x="4329" y="648"/>
                  </a:lnTo>
                  <a:lnTo>
                    <a:pt x="4329" y="703"/>
                  </a:lnTo>
                  <a:lnTo>
                    <a:pt x="4385" y="703"/>
                  </a:lnTo>
                  <a:lnTo>
                    <a:pt x="4385" y="648"/>
                  </a:lnTo>
                  <a:close/>
                  <a:moveTo>
                    <a:pt x="4545" y="648"/>
                  </a:moveTo>
                  <a:lnTo>
                    <a:pt x="4490" y="648"/>
                  </a:lnTo>
                  <a:lnTo>
                    <a:pt x="4490" y="703"/>
                  </a:lnTo>
                  <a:lnTo>
                    <a:pt x="4545" y="703"/>
                  </a:lnTo>
                  <a:lnTo>
                    <a:pt x="4545" y="648"/>
                  </a:lnTo>
                  <a:close/>
                  <a:moveTo>
                    <a:pt x="4625" y="648"/>
                  </a:moveTo>
                  <a:lnTo>
                    <a:pt x="4569" y="648"/>
                  </a:lnTo>
                  <a:lnTo>
                    <a:pt x="4569" y="703"/>
                  </a:lnTo>
                  <a:lnTo>
                    <a:pt x="4625" y="703"/>
                  </a:lnTo>
                  <a:lnTo>
                    <a:pt x="4625" y="648"/>
                  </a:lnTo>
                  <a:close/>
                  <a:moveTo>
                    <a:pt x="4705" y="648"/>
                  </a:moveTo>
                  <a:lnTo>
                    <a:pt x="4650" y="648"/>
                  </a:lnTo>
                  <a:lnTo>
                    <a:pt x="4650" y="703"/>
                  </a:lnTo>
                  <a:lnTo>
                    <a:pt x="4705" y="703"/>
                  </a:lnTo>
                  <a:lnTo>
                    <a:pt x="4705" y="648"/>
                  </a:lnTo>
                  <a:close/>
                  <a:moveTo>
                    <a:pt x="4785" y="648"/>
                  </a:moveTo>
                  <a:lnTo>
                    <a:pt x="4730" y="648"/>
                  </a:lnTo>
                  <a:lnTo>
                    <a:pt x="4730" y="703"/>
                  </a:lnTo>
                  <a:lnTo>
                    <a:pt x="4785" y="703"/>
                  </a:lnTo>
                  <a:lnTo>
                    <a:pt x="4785" y="648"/>
                  </a:lnTo>
                  <a:close/>
                  <a:moveTo>
                    <a:pt x="4866" y="648"/>
                  </a:moveTo>
                  <a:lnTo>
                    <a:pt x="4810" y="648"/>
                  </a:lnTo>
                  <a:lnTo>
                    <a:pt x="4810" y="703"/>
                  </a:lnTo>
                  <a:lnTo>
                    <a:pt x="4866" y="703"/>
                  </a:lnTo>
                  <a:lnTo>
                    <a:pt x="4866" y="648"/>
                  </a:lnTo>
                  <a:close/>
                  <a:moveTo>
                    <a:pt x="5186" y="648"/>
                  </a:moveTo>
                  <a:lnTo>
                    <a:pt x="5131" y="648"/>
                  </a:lnTo>
                  <a:lnTo>
                    <a:pt x="5131" y="703"/>
                  </a:lnTo>
                  <a:lnTo>
                    <a:pt x="5186" y="703"/>
                  </a:lnTo>
                  <a:lnTo>
                    <a:pt x="5186" y="648"/>
                  </a:lnTo>
                  <a:close/>
                  <a:moveTo>
                    <a:pt x="5266" y="648"/>
                  </a:moveTo>
                  <a:lnTo>
                    <a:pt x="5211" y="648"/>
                  </a:lnTo>
                  <a:lnTo>
                    <a:pt x="5211" y="703"/>
                  </a:lnTo>
                  <a:lnTo>
                    <a:pt x="5266" y="703"/>
                  </a:lnTo>
                  <a:lnTo>
                    <a:pt x="5266" y="648"/>
                  </a:lnTo>
                  <a:close/>
                  <a:moveTo>
                    <a:pt x="5347" y="648"/>
                  </a:moveTo>
                  <a:lnTo>
                    <a:pt x="5291" y="648"/>
                  </a:lnTo>
                  <a:lnTo>
                    <a:pt x="5291" y="703"/>
                  </a:lnTo>
                  <a:lnTo>
                    <a:pt x="5347" y="703"/>
                  </a:lnTo>
                  <a:lnTo>
                    <a:pt x="5347" y="648"/>
                  </a:lnTo>
                  <a:close/>
                  <a:moveTo>
                    <a:pt x="5426" y="648"/>
                  </a:moveTo>
                  <a:lnTo>
                    <a:pt x="5371" y="648"/>
                  </a:lnTo>
                  <a:lnTo>
                    <a:pt x="5371" y="703"/>
                  </a:lnTo>
                  <a:lnTo>
                    <a:pt x="5426" y="703"/>
                  </a:lnTo>
                  <a:lnTo>
                    <a:pt x="5426" y="648"/>
                  </a:lnTo>
                  <a:close/>
                  <a:moveTo>
                    <a:pt x="5507" y="648"/>
                  </a:moveTo>
                  <a:lnTo>
                    <a:pt x="5452" y="648"/>
                  </a:lnTo>
                  <a:lnTo>
                    <a:pt x="5452" y="703"/>
                  </a:lnTo>
                  <a:lnTo>
                    <a:pt x="5507" y="703"/>
                  </a:lnTo>
                  <a:lnTo>
                    <a:pt x="5507" y="648"/>
                  </a:lnTo>
                  <a:close/>
                  <a:moveTo>
                    <a:pt x="5587" y="648"/>
                  </a:moveTo>
                  <a:lnTo>
                    <a:pt x="5531" y="648"/>
                  </a:lnTo>
                  <a:lnTo>
                    <a:pt x="5531" y="703"/>
                  </a:lnTo>
                  <a:lnTo>
                    <a:pt x="5587" y="703"/>
                  </a:lnTo>
                  <a:lnTo>
                    <a:pt x="5587" y="648"/>
                  </a:lnTo>
                  <a:close/>
                  <a:moveTo>
                    <a:pt x="5667" y="648"/>
                  </a:moveTo>
                  <a:lnTo>
                    <a:pt x="5612" y="648"/>
                  </a:lnTo>
                  <a:lnTo>
                    <a:pt x="5612" y="703"/>
                  </a:lnTo>
                  <a:lnTo>
                    <a:pt x="5667" y="703"/>
                  </a:lnTo>
                  <a:lnTo>
                    <a:pt x="5667" y="648"/>
                  </a:lnTo>
                  <a:close/>
                  <a:moveTo>
                    <a:pt x="5747" y="648"/>
                  </a:moveTo>
                  <a:lnTo>
                    <a:pt x="5692" y="648"/>
                  </a:lnTo>
                  <a:lnTo>
                    <a:pt x="5692" y="703"/>
                  </a:lnTo>
                  <a:lnTo>
                    <a:pt x="5747" y="703"/>
                  </a:lnTo>
                  <a:lnTo>
                    <a:pt x="5747" y="648"/>
                  </a:lnTo>
                  <a:close/>
                  <a:moveTo>
                    <a:pt x="5828" y="648"/>
                  </a:moveTo>
                  <a:lnTo>
                    <a:pt x="5772" y="648"/>
                  </a:lnTo>
                  <a:lnTo>
                    <a:pt x="5772" y="703"/>
                  </a:lnTo>
                  <a:lnTo>
                    <a:pt x="5828" y="703"/>
                  </a:lnTo>
                  <a:lnTo>
                    <a:pt x="5828" y="648"/>
                  </a:lnTo>
                  <a:close/>
                  <a:moveTo>
                    <a:pt x="5907" y="648"/>
                  </a:moveTo>
                  <a:lnTo>
                    <a:pt x="5852" y="648"/>
                  </a:lnTo>
                  <a:lnTo>
                    <a:pt x="5852" y="703"/>
                  </a:lnTo>
                  <a:lnTo>
                    <a:pt x="5907" y="703"/>
                  </a:lnTo>
                  <a:lnTo>
                    <a:pt x="5907" y="648"/>
                  </a:lnTo>
                  <a:close/>
                  <a:moveTo>
                    <a:pt x="55" y="566"/>
                  </a:moveTo>
                  <a:lnTo>
                    <a:pt x="0" y="566"/>
                  </a:lnTo>
                  <a:lnTo>
                    <a:pt x="0" y="622"/>
                  </a:lnTo>
                  <a:lnTo>
                    <a:pt x="55" y="622"/>
                  </a:lnTo>
                  <a:lnTo>
                    <a:pt x="55" y="566"/>
                  </a:lnTo>
                  <a:close/>
                  <a:moveTo>
                    <a:pt x="136" y="566"/>
                  </a:moveTo>
                  <a:lnTo>
                    <a:pt x="80" y="566"/>
                  </a:lnTo>
                  <a:lnTo>
                    <a:pt x="80" y="622"/>
                  </a:lnTo>
                  <a:lnTo>
                    <a:pt x="136" y="622"/>
                  </a:lnTo>
                  <a:lnTo>
                    <a:pt x="136" y="566"/>
                  </a:lnTo>
                  <a:close/>
                  <a:moveTo>
                    <a:pt x="216" y="566"/>
                  </a:moveTo>
                  <a:lnTo>
                    <a:pt x="160" y="566"/>
                  </a:lnTo>
                  <a:lnTo>
                    <a:pt x="160" y="622"/>
                  </a:lnTo>
                  <a:lnTo>
                    <a:pt x="216" y="622"/>
                  </a:lnTo>
                  <a:lnTo>
                    <a:pt x="216" y="566"/>
                  </a:lnTo>
                  <a:close/>
                  <a:moveTo>
                    <a:pt x="296" y="566"/>
                  </a:moveTo>
                  <a:lnTo>
                    <a:pt x="241" y="566"/>
                  </a:lnTo>
                  <a:lnTo>
                    <a:pt x="241" y="622"/>
                  </a:lnTo>
                  <a:lnTo>
                    <a:pt x="296" y="622"/>
                  </a:lnTo>
                  <a:lnTo>
                    <a:pt x="296" y="566"/>
                  </a:lnTo>
                  <a:close/>
                  <a:moveTo>
                    <a:pt x="376" y="566"/>
                  </a:moveTo>
                  <a:lnTo>
                    <a:pt x="320" y="566"/>
                  </a:lnTo>
                  <a:lnTo>
                    <a:pt x="320" y="622"/>
                  </a:lnTo>
                  <a:lnTo>
                    <a:pt x="376" y="622"/>
                  </a:lnTo>
                  <a:lnTo>
                    <a:pt x="376" y="566"/>
                  </a:lnTo>
                  <a:close/>
                  <a:moveTo>
                    <a:pt x="457" y="566"/>
                  </a:moveTo>
                  <a:lnTo>
                    <a:pt x="401" y="566"/>
                  </a:lnTo>
                  <a:lnTo>
                    <a:pt x="401" y="622"/>
                  </a:lnTo>
                  <a:lnTo>
                    <a:pt x="457" y="622"/>
                  </a:lnTo>
                  <a:lnTo>
                    <a:pt x="457" y="566"/>
                  </a:lnTo>
                  <a:close/>
                  <a:moveTo>
                    <a:pt x="536" y="566"/>
                  </a:moveTo>
                  <a:lnTo>
                    <a:pt x="481" y="566"/>
                  </a:lnTo>
                  <a:lnTo>
                    <a:pt x="481" y="622"/>
                  </a:lnTo>
                  <a:lnTo>
                    <a:pt x="536" y="622"/>
                  </a:lnTo>
                  <a:lnTo>
                    <a:pt x="536" y="566"/>
                  </a:lnTo>
                  <a:close/>
                  <a:moveTo>
                    <a:pt x="617" y="566"/>
                  </a:moveTo>
                  <a:lnTo>
                    <a:pt x="561" y="566"/>
                  </a:lnTo>
                  <a:lnTo>
                    <a:pt x="561" y="622"/>
                  </a:lnTo>
                  <a:lnTo>
                    <a:pt x="617" y="622"/>
                  </a:lnTo>
                  <a:lnTo>
                    <a:pt x="617" y="566"/>
                  </a:lnTo>
                  <a:close/>
                  <a:moveTo>
                    <a:pt x="697" y="566"/>
                  </a:moveTo>
                  <a:lnTo>
                    <a:pt x="641" y="566"/>
                  </a:lnTo>
                  <a:lnTo>
                    <a:pt x="641" y="622"/>
                  </a:lnTo>
                  <a:lnTo>
                    <a:pt x="697" y="622"/>
                  </a:lnTo>
                  <a:lnTo>
                    <a:pt x="697" y="566"/>
                  </a:lnTo>
                  <a:close/>
                  <a:moveTo>
                    <a:pt x="777" y="566"/>
                  </a:moveTo>
                  <a:lnTo>
                    <a:pt x="722" y="566"/>
                  </a:lnTo>
                  <a:lnTo>
                    <a:pt x="722" y="622"/>
                  </a:lnTo>
                  <a:lnTo>
                    <a:pt x="777" y="622"/>
                  </a:lnTo>
                  <a:lnTo>
                    <a:pt x="777" y="566"/>
                  </a:lnTo>
                  <a:close/>
                  <a:moveTo>
                    <a:pt x="857" y="566"/>
                  </a:moveTo>
                  <a:lnTo>
                    <a:pt x="801" y="566"/>
                  </a:lnTo>
                  <a:lnTo>
                    <a:pt x="801" y="622"/>
                  </a:lnTo>
                  <a:lnTo>
                    <a:pt x="857" y="622"/>
                  </a:lnTo>
                  <a:lnTo>
                    <a:pt x="857" y="566"/>
                  </a:lnTo>
                  <a:close/>
                  <a:moveTo>
                    <a:pt x="938" y="566"/>
                  </a:moveTo>
                  <a:lnTo>
                    <a:pt x="882" y="566"/>
                  </a:lnTo>
                  <a:lnTo>
                    <a:pt x="882" y="622"/>
                  </a:lnTo>
                  <a:lnTo>
                    <a:pt x="938" y="622"/>
                  </a:lnTo>
                  <a:lnTo>
                    <a:pt x="938" y="566"/>
                  </a:lnTo>
                  <a:close/>
                  <a:moveTo>
                    <a:pt x="1018" y="566"/>
                  </a:moveTo>
                  <a:lnTo>
                    <a:pt x="962" y="566"/>
                  </a:lnTo>
                  <a:lnTo>
                    <a:pt x="962" y="622"/>
                  </a:lnTo>
                  <a:lnTo>
                    <a:pt x="1018" y="622"/>
                  </a:lnTo>
                  <a:lnTo>
                    <a:pt x="1018" y="566"/>
                  </a:lnTo>
                  <a:close/>
                  <a:moveTo>
                    <a:pt x="1098" y="566"/>
                  </a:moveTo>
                  <a:lnTo>
                    <a:pt x="1042" y="566"/>
                  </a:lnTo>
                  <a:lnTo>
                    <a:pt x="1042" y="622"/>
                  </a:lnTo>
                  <a:lnTo>
                    <a:pt x="1098" y="622"/>
                  </a:lnTo>
                  <a:lnTo>
                    <a:pt x="1098" y="566"/>
                  </a:lnTo>
                  <a:close/>
                  <a:moveTo>
                    <a:pt x="1258" y="566"/>
                  </a:moveTo>
                  <a:lnTo>
                    <a:pt x="1203" y="566"/>
                  </a:lnTo>
                  <a:lnTo>
                    <a:pt x="1203" y="622"/>
                  </a:lnTo>
                  <a:lnTo>
                    <a:pt x="1258" y="622"/>
                  </a:lnTo>
                  <a:lnTo>
                    <a:pt x="1258" y="566"/>
                  </a:lnTo>
                  <a:close/>
                  <a:moveTo>
                    <a:pt x="1339" y="566"/>
                  </a:moveTo>
                  <a:lnTo>
                    <a:pt x="1282" y="566"/>
                  </a:lnTo>
                  <a:lnTo>
                    <a:pt x="1282" y="622"/>
                  </a:lnTo>
                  <a:lnTo>
                    <a:pt x="1339" y="622"/>
                  </a:lnTo>
                  <a:lnTo>
                    <a:pt x="1339" y="566"/>
                  </a:lnTo>
                  <a:close/>
                  <a:moveTo>
                    <a:pt x="1418" y="566"/>
                  </a:moveTo>
                  <a:lnTo>
                    <a:pt x="1363" y="566"/>
                  </a:lnTo>
                  <a:lnTo>
                    <a:pt x="1363" y="622"/>
                  </a:lnTo>
                  <a:lnTo>
                    <a:pt x="1418" y="622"/>
                  </a:lnTo>
                  <a:lnTo>
                    <a:pt x="1418" y="566"/>
                  </a:lnTo>
                  <a:close/>
                  <a:moveTo>
                    <a:pt x="1499" y="566"/>
                  </a:moveTo>
                  <a:lnTo>
                    <a:pt x="1443" y="566"/>
                  </a:lnTo>
                  <a:lnTo>
                    <a:pt x="1443" y="622"/>
                  </a:lnTo>
                  <a:lnTo>
                    <a:pt x="1499" y="622"/>
                  </a:lnTo>
                  <a:lnTo>
                    <a:pt x="1499" y="566"/>
                  </a:lnTo>
                  <a:close/>
                  <a:moveTo>
                    <a:pt x="1579" y="566"/>
                  </a:moveTo>
                  <a:lnTo>
                    <a:pt x="1523" y="566"/>
                  </a:lnTo>
                  <a:lnTo>
                    <a:pt x="1523" y="622"/>
                  </a:lnTo>
                  <a:lnTo>
                    <a:pt x="1579" y="622"/>
                  </a:lnTo>
                  <a:lnTo>
                    <a:pt x="1579" y="566"/>
                  </a:lnTo>
                  <a:close/>
                  <a:moveTo>
                    <a:pt x="1659" y="566"/>
                  </a:moveTo>
                  <a:lnTo>
                    <a:pt x="1604" y="566"/>
                  </a:lnTo>
                  <a:lnTo>
                    <a:pt x="1604" y="622"/>
                  </a:lnTo>
                  <a:lnTo>
                    <a:pt x="1659" y="622"/>
                  </a:lnTo>
                  <a:lnTo>
                    <a:pt x="1659" y="566"/>
                  </a:lnTo>
                  <a:close/>
                  <a:moveTo>
                    <a:pt x="1739" y="566"/>
                  </a:moveTo>
                  <a:lnTo>
                    <a:pt x="1684" y="566"/>
                  </a:lnTo>
                  <a:lnTo>
                    <a:pt x="1684" y="622"/>
                  </a:lnTo>
                  <a:lnTo>
                    <a:pt x="1739" y="622"/>
                  </a:lnTo>
                  <a:lnTo>
                    <a:pt x="1739" y="566"/>
                  </a:lnTo>
                  <a:close/>
                  <a:moveTo>
                    <a:pt x="1820" y="566"/>
                  </a:moveTo>
                  <a:lnTo>
                    <a:pt x="1764" y="566"/>
                  </a:lnTo>
                  <a:lnTo>
                    <a:pt x="1764" y="622"/>
                  </a:lnTo>
                  <a:lnTo>
                    <a:pt x="1820" y="622"/>
                  </a:lnTo>
                  <a:lnTo>
                    <a:pt x="1820" y="566"/>
                  </a:lnTo>
                  <a:close/>
                  <a:moveTo>
                    <a:pt x="1899" y="566"/>
                  </a:moveTo>
                  <a:lnTo>
                    <a:pt x="1844" y="566"/>
                  </a:lnTo>
                  <a:lnTo>
                    <a:pt x="1844" y="622"/>
                  </a:lnTo>
                  <a:lnTo>
                    <a:pt x="1899" y="622"/>
                  </a:lnTo>
                  <a:lnTo>
                    <a:pt x="1899" y="566"/>
                  </a:lnTo>
                  <a:close/>
                  <a:moveTo>
                    <a:pt x="1980" y="566"/>
                  </a:moveTo>
                  <a:lnTo>
                    <a:pt x="1925" y="566"/>
                  </a:lnTo>
                  <a:lnTo>
                    <a:pt x="1925" y="622"/>
                  </a:lnTo>
                  <a:lnTo>
                    <a:pt x="1980" y="622"/>
                  </a:lnTo>
                  <a:lnTo>
                    <a:pt x="1980" y="566"/>
                  </a:lnTo>
                  <a:close/>
                  <a:moveTo>
                    <a:pt x="2060" y="566"/>
                  </a:moveTo>
                  <a:lnTo>
                    <a:pt x="2004" y="566"/>
                  </a:lnTo>
                  <a:lnTo>
                    <a:pt x="2004" y="622"/>
                  </a:lnTo>
                  <a:lnTo>
                    <a:pt x="2060" y="622"/>
                  </a:lnTo>
                  <a:lnTo>
                    <a:pt x="2060" y="566"/>
                  </a:lnTo>
                  <a:close/>
                  <a:moveTo>
                    <a:pt x="2140" y="566"/>
                  </a:moveTo>
                  <a:lnTo>
                    <a:pt x="2085" y="566"/>
                  </a:lnTo>
                  <a:lnTo>
                    <a:pt x="2085" y="622"/>
                  </a:lnTo>
                  <a:lnTo>
                    <a:pt x="2140" y="622"/>
                  </a:lnTo>
                  <a:lnTo>
                    <a:pt x="2140" y="566"/>
                  </a:lnTo>
                  <a:close/>
                  <a:moveTo>
                    <a:pt x="2220" y="566"/>
                  </a:moveTo>
                  <a:lnTo>
                    <a:pt x="2165" y="566"/>
                  </a:lnTo>
                  <a:lnTo>
                    <a:pt x="2165" y="622"/>
                  </a:lnTo>
                  <a:lnTo>
                    <a:pt x="2220" y="622"/>
                  </a:lnTo>
                  <a:lnTo>
                    <a:pt x="2220" y="566"/>
                  </a:lnTo>
                  <a:close/>
                  <a:moveTo>
                    <a:pt x="2301" y="566"/>
                  </a:moveTo>
                  <a:lnTo>
                    <a:pt x="2245" y="566"/>
                  </a:lnTo>
                  <a:lnTo>
                    <a:pt x="2245" y="622"/>
                  </a:lnTo>
                  <a:lnTo>
                    <a:pt x="2301" y="622"/>
                  </a:lnTo>
                  <a:lnTo>
                    <a:pt x="2301" y="566"/>
                  </a:lnTo>
                  <a:close/>
                  <a:moveTo>
                    <a:pt x="2380" y="566"/>
                  </a:moveTo>
                  <a:lnTo>
                    <a:pt x="2325" y="566"/>
                  </a:lnTo>
                  <a:lnTo>
                    <a:pt x="2325" y="622"/>
                  </a:lnTo>
                  <a:lnTo>
                    <a:pt x="2380" y="622"/>
                  </a:lnTo>
                  <a:lnTo>
                    <a:pt x="2380" y="566"/>
                  </a:lnTo>
                  <a:close/>
                  <a:moveTo>
                    <a:pt x="2461" y="566"/>
                  </a:moveTo>
                  <a:lnTo>
                    <a:pt x="2406" y="566"/>
                  </a:lnTo>
                  <a:lnTo>
                    <a:pt x="2406" y="622"/>
                  </a:lnTo>
                  <a:lnTo>
                    <a:pt x="2461" y="622"/>
                  </a:lnTo>
                  <a:lnTo>
                    <a:pt x="2461" y="566"/>
                  </a:lnTo>
                  <a:close/>
                  <a:moveTo>
                    <a:pt x="2541" y="566"/>
                  </a:moveTo>
                  <a:lnTo>
                    <a:pt x="2485" y="566"/>
                  </a:lnTo>
                  <a:lnTo>
                    <a:pt x="2485" y="622"/>
                  </a:lnTo>
                  <a:lnTo>
                    <a:pt x="2541" y="622"/>
                  </a:lnTo>
                  <a:lnTo>
                    <a:pt x="2541" y="566"/>
                  </a:lnTo>
                  <a:close/>
                  <a:moveTo>
                    <a:pt x="2621" y="566"/>
                  </a:moveTo>
                  <a:lnTo>
                    <a:pt x="2566" y="566"/>
                  </a:lnTo>
                  <a:lnTo>
                    <a:pt x="2566" y="622"/>
                  </a:lnTo>
                  <a:lnTo>
                    <a:pt x="2621" y="622"/>
                  </a:lnTo>
                  <a:lnTo>
                    <a:pt x="2621" y="566"/>
                  </a:lnTo>
                  <a:close/>
                  <a:moveTo>
                    <a:pt x="2701" y="566"/>
                  </a:moveTo>
                  <a:lnTo>
                    <a:pt x="2646" y="566"/>
                  </a:lnTo>
                  <a:lnTo>
                    <a:pt x="2646" y="622"/>
                  </a:lnTo>
                  <a:lnTo>
                    <a:pt x="2701" y="622"/>
                  </a:lnTo>
                  <a:lnTo>
                    <a:pt x="2701" y="566"/>
                  </a:lnTo>
                  <a:close/>
                  <a:moveTo>
                    <a:pt x="4064" y="566"/>
                  </a:moveTo>
                  <a:lnTo>
                    <a:pt x="4009" y="566"/>
                  </a:lnTo>
                  <a:lnTo>
                    <a:pt x="4009" y="622"/>
                  </a:lnTo>
                  <a:lnTo>
                    <a:pt x="4064" y="622"/>
                  </a:lnTo>
                  <a:lnTo>
                    <a:pt x="4064" y="566"/>
                  </a:lnTo>
                  <a:close/>
                  <a:moveTo>
                    <a:pt x="4144" y="566"/>
                  </a:moveTo>
                  <a:lnTo>
                    <a:pt x="4088" y="566"/>
                  </a:lnTo>
                  <a:lnTo>
                    <a:pt x="4088" y="622"/>
                  </a:lnTo>
                  <a:lnTo>
                    <a:pt x="4144" y="622"/>
                  </a:lnTo>
                  <a:lnTo>
                    <a:pt x="4144" y="566"/>
                  </a:lnTo>
                  <a:close/>
                  <a:moveTo>
                    <a:pt x="4225" y="566"/>
                  </a:moveTo>
                  <a:lnTo>
                    <a:pt x="4169" y="566"/>
                  </a:lnTo>
                  <a:lnTo>
                    <a:pt x="4169" y="622"/>
                  </a:lnTo>
                  <a:lnTo>
                    <a:pt x="4225" y="622"/>
                  </a:lnTo>
                  <a:lnTo>
                    <a:pt x="4225" y="566"/>
                  </a:lnTo>
                  <a:close/>
                  <a:moveTo>
                    <a:pt x="4545" y="566"/>
                  </a:moveTo>
                  <a:lnTo>
                    <a:pt x="4490" y="566"/>
                  </a:lnTo>
                  <a:lnTo>
                    <a:pt x="4490" y="622"/>
                  </a:lnTo>
                  <a:lnTo>
                    <a:pt x="4545" y="622"/>
                  </a:lnTo>
                  <a:lnTo>
                    <a:pt x="4545" y="566"/>
                  </a:lnTo>
                  <a:close/>
                  <a:moveTo>
                    <a:pt x="4625" y="566"/>
                  </a:moveTo>
                  <a:lnTo>
                    <a:pt x="4569" y="566"/>
                  </a:lnTo>
                  <a:lnTo>
                    <a:pt x="4569" y="622"/>
                  </a:lnTo>
                  <a:lnTo>
                    <a:pt x="4625" y="622"/>
                  </a:lnTo>
                  <a:lnTo>
                    <a:pt x="4625" y="566"/>
                  </a:lnTo>
                  <a:close/>
                  <a:moveTo>
                    <a:pt x="4705" y="566"/>
                  </a:moveTo>
                  <a:lnTo>
                    <a:pt x="4650" y="566"/>
                  </a:lnTo>
                  <a:lnTo>
                    <a:pt x="4650" y="622"/>
                  </a:lnTo>
                  <a:lnTo>
                    <a:pt x="4705" y="622"/>
                  </a:lnTo>
                  <a:lnTo>
                    <a:pt x="4705" y="566"/>
                  </a:lnTo>
                  <a:close/>
                  <a:moveTo>
                    <a:pt x="5026" y="566"/>
                  </a:moveTo>
                  <a:lnTo>
                    <a:pt x="4971" y="566"/>
                  </a:lnTo>
                  <a:lnTo>
                    <a:pt x="4971" y="622"/>
                  </a:lnTo>
                  <a:lnTo>
                    <a:pt x="5026" y="622"/>
                  </a:lnTo>
                  <a:lnTo>
                    <a:pt x="5026" y="566"/>
                  </a:lnTo>
                  <a:close/>
                  <a:moveTo>
                    <a:pt x="5186" y="566"/>
                  </a:moveTo>
                  <a:lnTo>
                    <a:pt x="5131" y="566"/>
                  </a:lnTo>
                  <a:lnTo>
                    <a:pt x="5131" y="622"/>
                  </a:lnTo>
                  <a:lnTo>
                    <a:pt x="5186" y="622"/>
                  </a:lnTo>
                  <a:lnTo>
                    <a:pt x="5186" y="566"/>
                  </a:lnTo>
                  <a:close/>
                  <a:moveTo>
                    <a:pt x="5266" y="566"/>
                  </a:moveTo>
                  <a:lnTo>
                    <a:pt x="5211" y="566"/>
                  </a:lnTo>
                  <a:lnTo>
                    <a:pt x="5211" y="622"/>
                  </a:lnTo>
                  <a:lnTo>
                    <a:pt x="5266" y="622"/>
                  </a:lnTo>
                  <a:lnTo>
                    <a:pt x="5266" y="566"/>
                  </a:lnTo>
                  <a:close/>
                  <a:moveTo>
                    <a:pt x="5347" y="566"/>
                  </a:moveTo>
                  <a:lnTo>
                    <a:pt x="5291" y="566"/>
                  </a:lnTo>
                  <a:lnTo>
                    <a:pt x="5291" y="622"/>
                  </a:lnTo>
                  <a:lnTo>
                    <a:pt x="5347" y="622"/>
                  </a:lnTo>
                  <a:lnTo>
                    <a:pt x="5347" y="566"/>
                  </a:lnTo>
                  <a:close/>
                  <a:moveTo>
                    <a:pt x="5426" y="566"/>
                  </a:moveTo>
                  <a:lnTo>
                    <a:pt x="5371" y="566"/>
                  </a:lnTo>
                  <a:lnTo>
                    <a:pt x="5371" y="622"/>
                  </a:lnTo>
                  <a:lnTo>
                    <a:pt x="5426" y="622"/>
                  </a:lnTo>
                  <a:lnTo>
                    <a:pt x="5426" y="566"/>
                  </a:lnTo>
                  <a:close/>
                  <a:moveTo>
                    <a:pt x="5507" y="566"/>
                  </a:moveTo>
                  <a:lnTo>
                    <a:pt x="5452" y="566"/>
                  </a:lnTo>
                  <a:lnTo>
                    <a:pt x="5452" y="622"/>
                  </a:lnTo>
                  <a:lnTo>
                    <a:pt x="5507" y="622"/>
                  </a:lnTo>
                  <a:lnTo>
                    <a:pt x="5507" y="566"/>
                  </a:lnTo>
                  <a:close/>
                  <a:moveTo>
                    <a:pt x="5587" y="566"/>
                  </a:moveTo>
                  <a:lnTo>
                    <a:pt x="5531" y="566"/>
                  </a:lnTo>
                  <a:lnTo>
                    <a:pt x="5531" y="622"/>
                  </a:lnTo>
                  <a:lnTo>
                    <a:pt x="5587" y="622"/>
                  </a:lnTo>
                  <a:lnTo>
                    <a:pt x="5587" y="566"/>
                  </a:lnTo>
                  <a:close/>
                  <a:moveTo>
                    <a:pt x="5667" y="566"/>
                  </a:moveTo>
                  <a:lnTo>
                    <a:pt x="5612" y="566"/>
                  </a:lnTo>
                  <a:lnTo>
                    <a:pt x="5612" y="622"/>
                  </a:lnTo>
                  <a:lnTo>
                    <a:pt x="5667" y="622"/>
                  </a:lnTo>
                  <a:lnTo>
                    <a:pt x="5667" y="566"/>
                  </a:lnTo>
                  <a:close/>
                  <a:moveTo>
                    <a:pt x="5747" y="566"/>
                  </a:moveTo>
                  <a:lnTo>
                    <a:pt x="5692" y="566"/>
                  </a:lnTo>
                  <a:lnTo>
                    <a:pt x="5692" y="622"/>
                  </a:lnTo>
                  <a:lnTo>
                    <a:pt x="5747" y="622"/>
                  </a:lnTo>
                  <a:lnTo>
                    <a:pt x="5747" y="566"/>
                  </a:lnTo>
                  <a:close/>
                  <a:moveTo>
                    <a:pt x="5828" y="566"/>
                  </a:moveTo>
                  <a:lnTo>
                    <a:pt x="5772" y="566"/>
                  </a:lnTo>
                  <a:lnTo>
                    <a:pt x="5772" y="622"/>
                  </a:lnTo>
                  <a:lnTo>
                    <a:pt x="5828" y="622"/>
                  </a:lnTo>
                  <a:lnTo>
                    <a:pt x="5828" y="566"/>
                  </a:lnTo>
                  <a:close/>
                  <a:moveTo>
                    <a:pt x="5907" y="566"/>
                  </a:moveTo>
                  <a:lnTo>
                    <a:pt x="5852" y="566"/>
                  </a:lnTo>
                  <a:lnTo>
                    <a:pt x="5852" y="622"/>
                  </a:lnTo>
                  <a:lnTo>
                    <a:pt x="5907" y="622"/>
                  </a:lnTo>
                  <a:lnTo>
                    <a:pt x="5907" y="566"/>
                  </a:lnTo>
                  <a:close/>
                  <a:moveTo>
                    <a:pt x="55" y="485"/>
                  </a:moveTo>
                  <a:lnTo>
                    <a:pt x="0" y="485"/>
                  </a:lnTo>
                  <a:lnTo>
                    <a:pt x="0" y="542"/>
                  </a:lnTo>
                  <a:lnTo>
                    <a:pt x="55" y="542"/>
                  </a:lnTo>
                  <a:lnTo>
                    <a:pt x="55" y="485"/>
                  </a:lnTo>
                  <a:close/>
                  <a:moveTo>
                    <a:pt x="136" y="485"/>
                  </a:moveTo>
                  <a:lnTo>
                    <a:pt x="80" y="485"/>
                  </a:lnTo>
                  <a:lnTo>
                    <a:pt x="80" y="542"/>
                  </a:lnTo>
                  <a:lnTo>
                    <a:pt x="136" y="542"/>
                  </a:lnTo>
                  <a:lnTo>
                    <a:pt x="136" y="485"/>
                  </a:lnTo>
                  <a:close/>
                  <a:moveTo>
                    <a:pt x="216" y="485"/>
                  </a:moveTo>
                  <a:lnTo>
                    <a:pt x="160" y="485"/>
                  </a:lnTo>
                  <a:lnTo>
                    <a:pt x="160" y="542"/>
                  </a:lnTo>
                  <a:lnTo>
                    <a:pt x="216" y="542"/>
                  </a:lnTo>
                  <a:lnTo>
                    <a:pt x="216" y="485"/>
                  </a:lnTo>
                  <a:close/>
                  <a:moveTo>
                    <a:pt x="296" y="485"/>
                  </a:moveTo>
                  <a:lnTo>
                    <a:pt x="241" y="485"/>
                  </a:lnTo>
                  <a:lnTo>
                    <a:pt x="241" y="542"/>
                  </a:lnTo>
                  <a:lnTo>
                    <a:pt x="296" y="542"/>
                  </a:lnTo>
                  <a:lnTo>
                    <a:pt x="296" y="485"/>
                  </a:lnTo>
                  <a:close/>
                  <a:moveTo>
                    <a:pt x="376" y="485"/>
                  </a:moveTo>
                  <a:lnTo>
                    <a:pt x="320" y="485"/>
                  </a:lnTo>
                  <a:lnTo>
                    <a:pt x="320" y="542"/>
                  </a:lnTo>
                  <a:lnTo>
                    <a:pt x="376" y="542"/>
                  </a:lnTo>
                  <a:lnTo>
                    <a:pt x="376" y="485"/>
                  </a:lnTo>
                  <a:close/>
                  <a:moveTo>
                    <a:pt x="457" y="485"/>
                  </a:moveTo>
                  <a:lnTo>
                    <a:pt x="401" y="485"/>
                  </a:lnTo>
                  <a:lnTo>
                    <a:pt x="401" y="542"/>
                  </a:lnTo>
                  <a:lnTo>
                    <a:pt x="457" y="542"/>
                  </a:lnTo>
                  <a:lnTo>
                    <a:pt x="457" y="485"/>
                  </a:lnTo>
                  <a:close/>
                  <a:moveTo>
                    <a:pt x="697" y="485"/>
                  </a:moveTo>
                  <a:lnTo>
                    <a:pt x="641" y="485"/>
                  </a:lnTo>
                  <a:lnTo>
                    <a:pt x="641" y="542"/>
                  </a:lnTo>
                  <a:lnTo>
                    <a:pt x="697" y="542"/>
                  </a:lnTo>
                  <a:lnTo>
                    <a:pt x="697" y="485"/>
                  </a:lnTo>
                  <a:close/>
                  <a:moveTo>
                    <a:pt x="777" y="485"/>
                  </a:moveTo>
                  <a:lnTo>
                    <a:pt x="722" y="485"/>
                  </a:lnTo>
                  <a:lnTo>
                    <a:pt x="722" y="542"/>
                  </a:lnTo>
                  <a:lnTo>
                    <a:pt x="777" y="542"/>
                  </a:lnTo>
                  <a:lnTo>
                    <a:pt x="777" y="485"/>
                  </a:lnTo>
                  <a:close/>
                  <a:moveTo>
                    <a:pt x="857" y="485"/>
                  </a:moveTo>
                  <a:lnTo>
                    <a:pt x="801" y="485"/>
                  </a:lnTo>
                  <a:lnTo>
                    <a:pt x="801" y="542"/>
                  </a:lnTo>
                  <a:lnTo>
                    <a:pt x="857" y="542"/>
                  </a:lnTo>
                  <a:lnTo>
                    <a:pt x="857" y="485"/>
                  </a:lnTo>
                  <a:close/>
                  <a:moveTo>
                    <a:pt x="938" y="485"/>
                  </a:moveTo>
                  <a:lnTo>
                    <a:pt x="882" y="485"/>
                  </a:lnTo>
                  <a:lnTo>
                    <a:pt x="882" y="542"/>
                  </a:lnTo>
                  <a:lnTo>
                    <a:pt x="938" y="542"/>
                  </a:lnTo>
                  <a:lnTo>
                    <a:pt x="938" y="485"/>
                  </a:lnTo>
                  <a:close/>
                  <a:moveTo>
                    <a:pt x="1018" y="485"/>
                  </a:moveTo>
                  <a:lnTo>
                    <a:pt x="962" y="485"/>
                  </a:lnTo>
                  <a:lnTo>
                    <a:pt x="962" y="542"/>
                  </a:lnTo>
                  <a:lnTo>
                    <a:pt x="1018" y="542"/>
                  </a:lnTo>
                  <a:lnTo>
                    <a:pt x="1018" y="485"/>
                  </a:lnTo>
                  <a:close/>
                  <a:moveTo>
                    <a:pt x="1098" y="485"/>
                  </a:moveTo>
                  <a:lnTo>
                    <a:pt x="1042" y="485"/>
                  </a:lnTo>
                  <a:lnTo>
                    <a:pt x="1042" y="542"/>
                  </a:lnTo>
                  <a:lnTo>
                    <a:pt x="1098" y="542"/>
                  </a:lnTo>
                  <a:lnTo>
                    <a:pt x="1098" y="485"/>
                  </a:lnTo>
                  <a:close/>
                  <a:moveTo>
                    <a:pt x="1178" y="485"/>
                  </a:moveTo>
                  <a:lnTo>
                    <a:pt x="1122" y="485"/>
                  </a:lnTo>
                  <a:lnTo>
                    <a:pt x="1122" y="542"/>
                  </a:lnTo>
                  <a:lnTo>
                    <a:pt x="1178" y="542"/>
                  </a:lnTo>
                  <a:lnTo>
                    <a:pt x="1178" y="485"/>
                  </a:lnTo>
                  <a:close/>
                  <a:moveTo>
                    <a:pt x="1258" y="485"/>
                  </a:moveTo>
                  <a:lnTo>
                    <a:pt x="1203" y="485"/>
                  </a:lnTo>
                  <a:lnTo>
                    <a:pt x="1203" y="542"/>
                  </a:lnTo>
                  <a:lnTo>
                    <a:pt x="1258" y="542"/>
                  </a:lnTo>
                  <a:lnTo>
                    <a:pt x="1258" y="485"/>
                  </a:lnTo>
                  <a:close/>
                  <a:moveTo>
                    <a:pt x="1339" y="485"/>
                  </a:moveTo>
                  <a:lnTo>
                    <a:pt x="1282" y="485"/>
                  </a:lnTo>
                  <a:lnTo>
                    <a:pt x="1282" y="542"/>
                  </a:lnTo>
                  <a:lnTo>
                    <a:pt x="1339" y="542"/>
                  </a:lnTo>
                  <a:lnTo>
                    <a:pt x="1339" y="485"/>
                  </a:lnTo>
                  <a:close/>
                  <a:moveTo>
                    <a:pt x="1418" y="485"/>
                  </a:moveTo>
                  <a:lnTo>
                    <a:pt x="1363" y="485"/>
                  </a:lnTo>
                  <a:lnTo>
                    <a:pt x="1363" y="542"/>
                  </a:lnTo>
                  <a:lnTo>
                    <a:pt x="1418" y="542"/>
                  </a:lnTo>
                  <a:lnTo>
                    <a:pt x="1418" y="485"/>
                  </a:lnTo>
                  <a:close/>
                  <a:moveTo>
                    <a:pt x="1499" y="485"/>
                  </a:moveTo>
                  <a:lnTo>
                    <a:pt x="1443" y="485"/>
                  </a:lnTo>
                  <a:lnTo>
                    <a:pt x="1443" y="542"/>
                  </a:lnTo>
                  <a:lnTo>
                    <a:pt x="1499" y="542"/>
                  </a:lnTo>
                  <a:lnTo>
                    <a:pt x="1499" y="485"/>
                  </a:lnTo>
                  <a:close/>
                  <a:moveTo>
                    <a:pt x="1579" y="485"/>
                  </a:moveTo>
                  <a:lnTo>
                    <a:pt x="1523" y="485"/>
                  </a:lnTo>
                  <a:lnTo>
                    <a:pt x="1523" y="542"/>
                  </a:lnTo>
                  <a:lnTo>
                    <a:pt x="1579" y="542"/>
                  </a:lnTo>
                  <a:lnTo>
                    <a:pt x="1579" y="485"/>
                  </a:lnTo>
                  <a:close/>
                  <a:moveTo>
                    <a:pt x="1659" y="485"/>
                  </a:moveTo>
                  <a:lnTo>
                    <a:pt x="1604" y="485"/>
                  </a:lnTo>
                  <a:lnTo>
                    <a:pt x="1604" y="542"/>
                  </a:lnTo>
                  <a:lnTo>
                    <a:pt x="1659" y="542"/>
                  </a:lnTo>
                  <a:lnTo>
                    <a:pt x="1659" y="485"/>
                  </a:lnTo>
                  <a:close/>
                  <a:moveTo>
                    <a:pt x="1739" y="485"/>
                  </a:moveTo>
                  <a:lnTo>
                    <a:pt x="1684" y="485"/>
                  </a:lnTo>
                  <a:lnTo>
                    <a:pt x="1684" y="542"/>
                  </a:lnTo>
                  <a:lnTo>
                    <a:pt x="1739" y="542"/>
                  </a:lnTo>
                  <a:lnTo>
                    <a:pt x="1739" y="485"/>
                  </a:lnTo>
                  <a:close/>
                  <a:moveTo>
                    <a:pt x="1820" y="485"/>
                  </a:moveTo>
                  <a:lnTo>
                    <a:pt x="1764" y="485"/>
                  </a:lnTo>
                  <a:lnTo>
                    <a:pt x="1764" y="542"/>
                  </a:lnTo>
                  <a:lnTo>
                    <a:pt x="1820" y="542"/>
                  </a:lnTo>
                  <a:lnTo>
                    <a:pt x="1820" y="485"/>
                  </a:lnTo>
                  <a:close/>
                  <a:moveTo>
                    <a:pt x="1899" y="485"/>
                  </a:moveTo>
                  <a:lnTo>
                    <a:pt x="1844" y="485"/>
                  </a:lnTo>
                  <a:lnTo>
                    <a:pt x="1844" y="542"/>
                  </a:lnTo>
                  <a:lnTo>
                    <a:pt x="1899" y="542"/>
                  </a:lnTo>
                  <a:lnTo>
                    <a:pt x="1899" y="485"/>
                  </a:lnTo>
                  <a:close/>
                  <a:moveTo>
                    <a:pt x="1980" y="485"/>
                  </a:moveTo>
                  <a:lnTo>
                    <a:pt x="1925" y="485"/>
                  </a:lnTo>
                  <a:lnTo>
                    <a:pt x="1925" y="542"/>
                  </a:lnTo>
                  <a:lnTo>
                    <a:pt x="1980" y="542"/>
                  </a:lnTo>
                  <a:lnTo>
                    <a:pt x="1980" y="485"/>
                  </a:lnTo>
                  <a:close/>
                  <a:moveTo>
                    <a:pt x="2060" y="485"/>
                  </a:moveTo>
                  <a:lnTo>
                    <a:pt x="2004" y="485"/>
                  </a:lnTo>
                  <a:lnTo>
                    <a:pt x="2004" y="542"/>
                  </a:lnTo>
                  <a:lnTo>
                    <a:pt x="2060" y="542"/>
                  </a:lnTo>
                  <a:lnTo>
                    <a:pt x="2060" y="485"/>
                  </a:lnTo>
                  <a:close/>
                  <a:moveTo>
                    <a:pt x="2140" y="485"/>
                  </a:moveTo>
                  <a:lnTo>
                    <a:pt x="2085" y="485"/>
                  </a:lnTo>
                  <a:lnTo>
                    <a:pt x="2085" y="542"/>
                  </a:lnTo>
                  <a:lnTo>
                    <a:pt x="2140" y="542"/>
                  </a:lnTo>
                  <a:lnTo>
                    <a:pt x="2140" y="485"/>
                  </a:lnTo>
                  <a:close/>
                  <a:moveTo>
                    <a:pt x="2220" y="485"/>
                  </a:moveTo>
                  <a:lnTo>
                    <a:pt x="2165" y="485"/>
                  </a:lnTo>
                  <a:lnTo>
                    <a:pt x="2165" y="542"/>
                  </a:lnTo>
                  <a:lnTo>
                    <a:pt x="2220" y="542"/>
                  </a:lnTo>
                  <a:lnTo>
                    <a:pt x="2220" y="485"/>
                  </a:lnTo>
                  <a:close/>
                  <a:moveTo>
                    <a:pt x="2301" y="485"/>
                  </a:moveTo>
                  <a:lnTo>
                    <a:pt x="2245" y="485"/>
                  </a:lnTo>
                  <a:lnTo>
                    <a:pt x="2245" y="542"/>
                  </a:lnTo>
                  <a:lnTo>
                    <a:pt x="2301" y="542"/>
                  </a:lnTo>
                  <a:lnTo>
                    <a:pt x="2301" y="485"/>
                  </a:lnTo>
                  <a:close/>
                  <a:moveTo>
                    <a:pt x="2380" y="485"/>
                  </a:moveTo>
                  <a:lnTo>
                    <a:pt x="2325" y="485"/>
                  </a:lnTo>
                  <a:lnTo>
                    <a:pt x="2325" y="542"/>
                  </a:lnTo>
                  <a:lnTo>
                    <a:pt x="2380" y="542"/>
                  </a:lnTo>
                  <a:lnTo>
                    <a:pt x="2380" y="485"/>
                  </a:lnTo>
                  <a:close/>
                  <a:moveTo>
                    <a:pt x="2461" y="485"/>
                  </a:moveTo>
                  <a:lnTo>
                    <a:pt x="2406" y="485"/>
                  </a:lnTo>
                  <a:lnTo>
                    <a:pt x="2406" y="542"/>
                  </a:lnTo>
                  <a:lnTo>
                    <a:pt x="2461" y="542"/>
                  </a:lnTo>
                  <a:lnTo>
                    <a:pt x="2461" y="485"/>
                  </a:lnTo>
                  <a:close/>
                  <a:moveTo>
                    <a:pt x="2541" y="485"/>
                  </a:moveTo>
                  <a:lnTo>
                    <a:pt x="2485" y="485"/>
                  </a:lnTo>
                  <a:lnTo>
                    <a:pt x="2485" y="542"/>
                  </a:lnTo>
                  <a:lnTo>
                    <a:pt x="2541" y="542"/>
                  </a:lnTo>
                  <a:lnTo>
                    <a:pt x="2541" y="485"/>
                  </a:lnTo>
                  <a:close/>
                  <a:moveTo>
                    <a:pt x="4064" y="485"/>
                  </a:moveTo>
                  <a:lnTo>
                    <a:pt x="4009" y="485"/>
                  </a:lnTo>
                  <a:lnTo>
                    <a:pt x="4009" y="542"/>
                  </a:lnTo>
                  <a:lnTo>
                    <a:pt x="4064" y="542"/>
                  </a:lnTo>
                  <a:lnTo>
                    <a:pt x="4064" y="485"/>
                  </a:lnTo>
                  <a:close/>
                  <a:moveTo>
                    <a:pt x="4304" y="485"/>
                  </a:moveTo>
                  <a:lnTo>
                    <a:pt x="4249" y="485"/>
                  </a:lnTo>
                  <a:lnTo>
                    <a:pt x="4249" y="542"/>
                  </a:lnTo>
                  <a:lnTo>
                    <a:pt x="4304" y="542"/>
                  </a:lnTo>
                  <a:lnTo>
                    <a:pt x="4304" y="485"/>
                  </a:lnTo>
                  <a:close/>
                  <a:moveTo>
                    <a:pt x="4465" y="485"/>
                  </a:moveTo>
                  <a:lnTo>
                    <a:pt x="4409" y="485"/>
                  </a:lnTo>
                  <a:lnTo>
                    <a:pt x="4409" y="542"/>
                  </a:lnTo>
                  <a:lnTo>
                    <a:pt x="4465" y="542"/>
                  </a:lnTo>
                  <a:lnTo>
                    <a:pt x="4465" y="485"/>
                  </a:lnTo>
                  <a:close/>
                  <a:moveTo>
                    <a:pt x="4545" y="485"/>
                  </a:moveTo>
                  <a:lnTo>
                    <a:pt x="4490" y="485"/>
                  </a:lnTo>
                  <a:lnTo>
                    <a:pt x="4490" y="542"/>
                  </a:lnTo>
                  <a:lnTo>
                    <a:pt x="4545" y="542"/>
                  </a:lnTo>
                  <a:lnTo>
                    <a:pt x="4545" y="485"/>
                  </a:lnTo>
                  <a:close/>
                  <a:moveTo>
                    <a:pt x="4625" y="485"/>
                  </a:moveTo>
                  <a:lnTo>
                    <a:pt x="4569" y="485"/>
                  </a:lnTo>
                  <a:lnTo>
                    <a:pt x="4569" y="542"/>
                  </a:lnTo>
                  <a:lnTo>
                    <a:pt x="4625" y="542"/>
                  </a:lnTo>
                  <a:lnTo>
                    <a:pt x="4625" y="485"/>
                  </a:lnTo>
                  <a:close/>
                  <a:moveTo>
                    <a:pt x="4785" y="485"/>
                  </a:moveTo>
                  <a:lnTo>
                    <a:pt x="4730" y="485"/>
                  </a:lnTo>
                  <a:lnTo>
                    <a:pt x="4730" y="542"/>
                  </a:lnTo>
                  <a:lnTo>
                    <a:pt x="4785" y="542"/>
                  </a:lnTo>
                  <a:lnTo>
                    <a:pt x="4785" y="485"/>
                  </a:lnTo>
                  <a:close/>
                  <a:moveTo>
                    <a:pt x="4945" y="485"/>
                  </a:moveTo>
                  <a:lnTo>
                    <a:pt x="4890" y="485"/>
                  </a:lnTo>
                  <a:lnTo>
                    <a:pt x="4890" y="542"/>
                  </a:lnTo>
                  <a:lnTo>
                    <a:pt x="4945" y="542"/>
                  </a:lnTo>
                  <a:lnTo>
                    <a:pt x="4945" y="485"/>
                  </a:lnTo>
                  <a:close/>
                  <a:moveTo>
                    <a:pt x="5026" y="485"/>
                  </a:moveTo>
                  <a:lnTo>
                    <a:pt x="4971" y="485"/>
                  </a:lnTo>
                  <a:lnTo>
                    <a:pt x="4971" y="542"/>
                  </a:lnTo>
                  <a:lnTo>
                    <a:pt x="5026" y="542"/>
                  </a:lnTo>
                  <a:lnTo>
                    <a:pt x="5026" y="485"/>
                  </a:lnTo>
                  <a:close/>
                  <a:moveTo>
                    <a:pt x="5106" y="485"/>
                  </a:moveTo>
                  <a:lnTo>
                    <a:pt x="5050" y="485"/>
                  </a:lnTo>
                  <a:lnTo>
                    <a:pt x="5050" y="542"/>
                  </a:lnTo>
                  <a:lnTo>
                    <a:pt x="5106" y="542"/>
                  </a:lnTo>
                  <a:lnTo>
                    <a:pt x="5106" y="485"/>
                  </a:lnTo>
                  <a:close/>
                  <a:moveTo>
                    <a:pt x="5186" y="485"/>
                  </a:moveTo>
                  <a:lnTo>
                    <a:pt x="5131" y="485"/>
                  </a:lnTo>
                  <a:lnTo>
                    <a:pt x="5131" y="542"/>
                  </a:lnTo>
                  <a:lnTo>
                    <a:pt x="5186" y="542"/>
                  </a:lnTo>
                  <a:lnTo>
                    <a:pt x="5186" y="485"/>
                  </a:lnTo>
                  <a:close/>
                  <a:moveTo>
                    <a:pt x="5266" y="485"/>
                  </a:moveTo>
                  <a:lnTo>
                    <a:pt x="5211" y="485"/>
                  </a:lnTo>
                  <a:lnTo>
                    <a:pt x="5211" y="542"/>
                  </a:lnTo>
                  <a:lnTo>
                    <a:pt x="5266" y="542"/>
                  </a:lnTo>
                  <a:lnTo>
                    <a:pt x="5266" y="485"/>
                  </a:lnTo>
                  <a:close/>
                  <a:moveTo>
                    <a:pt x="5347" y="485"/>
                  </a:moveTo>
                  <a:lnTo>
                    <a:pt x="5291" y="485"/>
                  </a:lnTo>
                  <a:lnTo>
                    <a:pt x="5291" y="542"/>
                  </a:lnTo>
                  <a:lnTo>
                    <a:pt x="5347" y="542"/>
                  </a:lnTo>
                  <a:lnTo>
                    <a:pt x="5347" y="485"/>
                  </a:lnTo>
                  <a:close/>
                  <a:moveTo>
                    <a:pt x="5426" y="485"/>
                  </a:moveTo>
                  <a:lnTo>
                    <a:pt x="5371" y="485"/>
                  </a:lnTo>
                  <a:lnTo>
                    <a:pt x="5371" y="542"/>
                  </a:lnTo>
                  <a:lnTo>
                    <a:pt x="5426" y="542"/>
                  </a:lnTo>
                  <a:lnTo>
                    <a:pt x="5426" y="485"/>
                  </a:lnTo>
                  <a:close/>
                  <a:moveTo>
                    <a:pt x="5507" y="485"/>
                  </a:moveTo>
                  <a:lnTo>
                    <a:pt x="5452" y="485"/>
                  </a:lnTo>
                  <a:lnTo>
                    <a:pt x="5452" y="542"/>
                  </a:lnTo>
                  <a:lnTo>
                    <a:pt x="5507" y="542"/>
                  </a:lnTo>
                  <a:lnTo>
                    <a:pt x="5507" y="485"/>
                  </a:lnTo>
                  <a:close/>
                  <a:moveTo>
                    <a:pt x="5587" y="485"/>
                  </a:moveTo>
                  <a:lnTo>
                    <a:pt x="5531" y="485"/>
                  </a:lnTo>
                  <a:lnTo>
                    <a:pt x="5531" y="542"/>
                  </a:lnTo>
                  <a:lnTo>
                    <a:pt x="5587" y="542"/>
                  </a:lnTo>
                  <a:lnTo>
                    <a:pt x="5587" y="485"/>
                  </a:lnTo>
                  <a:close/>
                  <a:moveTo>
                    <a:pt x="5667" y="485"/>
                  </a:moveTo>
                  <a:lnTo>
                    <a:pt x="5612" y="485"/>
                  </a:lnTo>
                  <a:lnTo>
                    <a:pt x="5612" y="542"/>
                  </a:lnTo>
                  <a:lnTo>
                    <a:pt x="5667" y="542"/>
                  </a:lnTo>
                  <a:lnTo>
                    <a:pt x="5667" y="485"/>
                  </a:lnTo>
                  <a:close/>
                  <a:moveTo>
                    <a:pt x="5747" y="485"/>
                  </a:moveTo>
                  <a:lnTo>
                    <a:pt x="5692" y="485"/>
                  </a:lnTo>
                  <a:lnTo>
                    <a:pt x="5692" y="542"/>
                  </a:lnTo>
                  <a:lnTo>
                    <a:pt x="5747" y="542"/>
                  </a:lnTo>
                  <a:lnTo>
                    <a:pt x="5747" y="485"/>
                  </a:lnTo>
                  <a:close/>
                  <a:moveTo>
                    <a:pt x="5828" y="485"/>
                  </a:moveTo>
                  <a:lnTo>
                    <a:pt x="5772" y="485"/>
                  </a:lnTo>
                  <a:lnTo>
                    <a:pt x="5772" y="542"/>
                  </a:lnTo>
                  <a:lnTo>
                    <a:pt x="5828" y="542"/>
                  </a:lnTo>
                  <a:lnTo>
                    <a:pt x="5828" y="485"/>
                  </a:lnTo>
                  <a:close/>
                  <a:moveTo>
                    <a:pt x="5907" y="485"/>
                  </a:moveTo>
                  <a:lnTo>
                    <a:pt x="5852" y="485"/>
                  </a:lnTo>
                  <a:lnTo>
                    <a:pt x="5852" y="542"/>
                  </a:lnTo>
                  <a:lnTo>
                    <a:pt x="5907" y="542"/>
                  </a:lnTo>
                  <a:lnTo>
                    <a:pt x="5907" y="485"/>
                  </a:lnTo>
                  <a:close/>
                  <a:moveTo>
                    <a:pt x="136" y="405"/>
                  </a:moveTo>
                  <a:lnTo>
                    <a:pt x="80" y="405"/>
                  </a:lnTo>
                  <a:lnTo>
                    <a:pt x="80" y="460"/>
                  </a:lnTo>
                  <a:lnTo>
                    <a:pt x="136" y="460"/>
                  </a:lnTo>
                  <a:lnTo>
                    <a:pt x="136" y="405"/>
                  </a:lnTo>
                  <a:close/>
                  <a:moveTo>
                    <a:pt x="216" y="405"/>
                  </a:moveTo>
                  <a:lnTo>
                    <a:pt x="160" y="405"/>
                  </a:lnTo>
                  <a:lnTo>
                    <a:pt x="160" y="460"/>
                  </a:lnTo>
                  <a:lnTo>
                    <a:pt x="216" y="460"/>
                  </a:lnTo>
                  <a:lnTo>
                    <a:pt x="216" y="405"/>
                  </a:lnTo>
                  <a:close/>
                  <a:moveTo>
                    <a:pt x="296" y="405"/>
                  </a:moveTo>
                  <a:lnTo>
                    <a:pt x="241" y="405"/>
                  </a:lnTo>
                  <a:lnTo>
                    <a:pt x="241" y="460"/>
                  </a:lnTo>
                  <a:lnTo>
                    <a:pt x="296" y="460"/>
                  </a:lnTo>
                  <a:lnTo>
                    <a:pt x="296" y="405"/>
                  </a:lnTo>
                  <a:close/>
                  <a:moveTo>
                    <a:pt x="376" y="405"/>
                  </a:moveTo>
                  <a:lnTo>
                    <a:pt x="320" y="405"/>
                  </a:lnTo>
                  <a:lnTo>
                    <a:pt x="320" y="460"/>
                  </a:lnTo>
                  <a:lnTo>
                    <a:pt x="376" y="460"/>
                  </a:lnTo>
                  <a:lnTo>
                    <a:pt x="376" y="405"/>
                  </a:lnTo>
                  <a:close/>
                  <a:moveTo>
                    <a:pt x="777" y="405"/>
                  </a:moveTo>
                  <a:lnTo>
                    <a:pt x="722" y="405"/>
                  </a:lnTo>
                  <a:lnTo>
                    <a:pt x="722" y="460"/>
                  </a:lnTo>
                  <a:lnTo>
                    <a:pt x="777" y="460"/>
                  </a:lnTo>
                  <a:lnTo>
                    <a:pt x="777" y="405"/>
                  </a:lnTo>
                  <a:close/>
                  <a:moveTo>
                    <a:pt x="857" y="405"/>
                  </a:moveTo>
                  <a:lnTo>
                    <a:pt x="801" y="405"/>
                  </a:lnTo>
                  <a:lnTo>
                    <a:pt x="801" y="460"/>
                  </a:lnTo>
                  <a:lnTo>
                    <a:pt x="857" y="460"/>
                  </a:lnTo>
                  <a:lnTo>
                    <a:pt x="857" y="405"/>
                  </a:lnTo>
                  <a:close/>
                  <a:moveTo>
                    <a:pt x="1098" y="405"/>
                  </a:moveTo>
                  <a:lnTo>
                    <a:pt x="1042" y="405"/>
                  </a:lnTo>
                  <a:lnTo>
                    <a:pt x="1042" y="460"/>
                  </a:lnTo>
                  <a:lnTo>
                    <a:pt x="1098" y="460"/>
                  </a:lnTo>
                  <a:lnTo>
                    <a:pt x="1098" y="405"/>
                  </a:lnTo>
                  <a:close/>
                  <a:moveTo>
                    <a:pt x="1178" y="405"/>
                  </a:moveTo>
                  <a:lnTo>
                    <a:pt x="1122" y="405"/>
                  </a:lnTo>
                  <a:lnTo>
                    <a:pt x="1122" y="460"/>
                  </a:lnTo>
                  <a:lnTo>
                    <a:pt x="1178" y="460"/>
                  </a:lnTo>
                  <a:lnTo>
                    <a:pt x="1178" y="405"/>
                  </a:lnTo>
                  <a:close/>
                  <a:moveTo>
                    <a:pt x="1258" y="405"/>
                  </a:moveTo>
                  <a:lnTo>
                    <a:pt x="1203" y="405"/>
                  </a:lnTo>
                  <a:lnTo>
                    <a:pt x="1203" y="460"/>
                  </a:lnTo>
                  <a:lnTo>
                    <a:pt x="1258" y="460"/>
                  </a:lnTo>
                  <a:lnTo>
                    <a:pt x="1258" y="405"/>
                  </a:lnTo>
                  <a:close/>
                  <a:moveTo>
                    <a:pt x="1339" y="405"/>
                  </a:moveTo>
                  <a:lnTo>
                    <a:pt x="1282" y="405"/>
                  </a:lnTo>
                  <a:lnTo>
                    <a:pt x="1282" y="460"/>
                  </a:lnTo>
                  <a:lnTo>
                    <a:pt x="1339" y="460"/>
                  </a:lnTo>
                  <a:lnTo>
                    <a:pt x="1339" y="405"/>
                  </a:lnTo>
                  <a:close/>
                  <a:moveTo>
                    <a:pt x="1418" y="405"/>
                  </a:moveTo>
                  <a:lnTo>
                    <a:pt x="1363" y="405"/>
                  </a:lnTo>
                  <a:lnTo>
                    <a:pt x="1363" y="460"/>
                  </a:lnTo>
                  <a:lnTo>
                    <a:pt x="1418" y="460"/>
                  </a:lnTo>
                  <a:lnTo>
                    <a:pt x="1418" y="405"/>
                  </a:lnTo>
                  <a:close/>
                  <a:moveTo>
                    <a:pt x="1499" y="405"/>
                  </a:moveTo>
                  <a:lnTo>
                    <a:pt x="1443" y="405"/>
                  </a:lnTo>
                  <a:lnTo>
                    <a:pt x="1443" y="460"/>
                  </a:lnTo>
                  <a:lnTo>
                    <a:pt x="1499" y="460"/>
                  </a:lnTo>
                  <a:lnTo>
                    <a:pt x="1499" y="405"/>
                  </a:lnTo>
                  <a:close/>
                  <a:moveTo>
                    <a:pt x="1579" y="405"/>
                  </a:moveTo>
                  <a:lnTo>
                    <a:pt x="1523" y="405"/>
                  </a:lnTo>
                  <a:lnTo>
                    <a:pt x="1523" y="460"/>
                  </a:lnTo>
                  <a:lnTo>
                    <a:pt x="1579" y="460"/>
                  </a:lnTo>
                  <a:lnTo>
                    <a:pt x="1579" y="405"/>
                  </a:lnTo>
                  <a:close/>
                  <a:moveTo>
                    <a:pt x="1659" y="405"/>
                  </a:moveTo>
                  <a:lnTo>
                    <a:pt x="1604" y="405"/>
                  </a:lnTo>
                  <a:lnTo>
                    <a:pt x="1604" y="460"/>
                  </a:lnTo>
                  <a:lnTo>
                    <a:pt x="1659" y="460"/>
                  </a:lnTo>
                  <a:lnTo>
                    <a:pt x="1659" y="405"/>
                  </a:lnTo>
                  <a:close/>
                  <a:moveTo>
                    <a:pt x="1739" y="405"/>
                  </a:moveTo>
                  <a:lnTo>
                    <a:pt x="1684" y="405"/>
                  </a:lnTo>
                  <a:lnTo>
                    <a:pt x="1684" y="460"/>
                  </a:lnTo>
                  <a:lnTo>
                    <a:pt x="1739" y="460"/>
                  </a:lnTo>
                  <a:lnTo>
                    <a:pt x="1739" y="405"/>
                  </a:lnTo>
                  <a:close/>
                  <a:moveTo>
                    <a:pt x="1820" y="405"/>
                  </a:moveTo>
                  <a:lnTo>
                    <a:pt x="1764" y="405"/>
                  </a:lnTo>
                  <a:lnTo>
                    <a:pt x="1764" y="460"/>
                  </a:lnTo>
                  <a:lnTo>
                    <a:pt x="1820" y="460"/>
                  </a:lnTo>
                  <a:lnTo>
                    <a:pt x="1820" y="405"/>
                  </a:lnTo>
                  <a:close/>
                  <a:moveTo>
                    <a:pt x="1899" y="405"/>
                  </a:moveTo>
                  <a:lnTo>
                    <a:pt x="1844" y="405"/>
                  </a:lnTo>
                  <a:lnTo>
                    <a:pt x="1844" y="460"/>
                  </a:lnTo>
                  <a:lnTo>
                    <a:pt x="1899" y="460"/>
                  </a:lnTo>
                  <a:lnTo>
                    <a:pt x="1899" y="405"/>
                  </a:lnTo>
                  <a:close/>
                  <a:moveTo>
                    <a:pt x="1980" y="405"/>
                  </a:moveTo>
                  <a:lnTo>
                    <a:pt x="1925" y="405"/>
                  </a:lnTo>
                  <a:lnTo>
                    <a:pt x="1925" y="460"/>
                  </a:lnTo>
                  <a:lnTo>
                    <a:pt x="1980" y="460"/>
                  </a:lnTo>
                  <a:lnTo>
                    <a:pt x="1980" y="405"/>
                  </a:lnTo>
                  <a:close/>
                  <a:moveTo>
                    <a:pt x="2060" y="405"/>
                  </a:moveTo>
                  <a:lnTo>
                    <a:pt x="2004" y="405"/>
                  </a:lnTo>
                  <a:lnTo>
                    <a:pt x="2004" y="460"/>
                  </a:lnTo>
                  <a:lnTo>
                    <a:pt x="2060" y="460"/>
                  </a:lnTo>
                  <a:lnTo>
                    <a:pt x="2060" y="405"/>
                  </a:lnTo>
                  <a:close/>
                  <a:moveTo>
                    <a:pt x="2140" y="405"/>
                  </a:moveTo>
                  <a:lnTo>
                    <a:pt x="2085" y="405"/>
                  </a:lnTo>
                  <a:lnTo>
                    <a:pt x="2085" y="460"/>
                  </a:lnTo>
                  <a:lnTo>
                    <a:pt x="2140" y="460"/>
                  </a:lnTo>
                  <a:lnTo>
                    <a:pt x="2140" y="405"/>
                  </a:lnTo>
                  <a:close/>
                  <a:moveTo>
                    <a:pt x="4144" y="405"/>
                  </a:moveTo>
                  <a:lnTo>
                    <a:pt x="4088" y="405"/>
                  </a:lnTo>
                  <a:lnTo>
                    <a:pt x="4088" y="460"/>
                  </a:lnTo>
                  <a:lnTo>
                    <a:pt x="4144" y="460"/>
                  </a:lnTo>
                  <a:lnTo>
                    <a:pt x="4144" y="405"/>
                  </a:lnTo>
                  <a:close/>
                  <a:moveTo>
                    <a:pt x="4225" y="405"/>
                  </a:moveTo>
                  <a:lnTo>
                    <a:pt x="4169" y="405"/>
                  </a:lnTo>
                  <a:lnTo>
                    <a:pt x="4169" y="460"/>
                  </a:lnTo>
                  <a:lnTo>
                    <a:pt x="4225" y="460"/>
                  </a:lnTo>
                  <a:lnTo>
                    <a:pt x="4225" y="405"/>
                  </a:lnTo>
                  <a:close/>
                  <a:moveTo>
                    <a:pt x="4304" y="405"/>
                  </a:moveTo>
                  <a:lnTo>
                    <a:pt x="4249" y="405"/>
                  </a:lnTo>
                  <a:lnTo>
                    <a:pt x="4249" y="460"/>
                  </a:lnTo>
                  <a:lnTo>
                    <a:pt x="4304" y="460"/>
                  </a:lnTo>
                  <a:lnTo>
                    <a:pt x="4304" y="405"/>
                  </a:lnTo>
                  <a:close/>
                  <a:moveTo>
                    <a:pt x="4465" y="405"/>
                  </a:moveTo>
                  <a:lnTo>
                    <a:pt x="4409" y="405"/>
                  </a:lnTo>
                  <a:lnTo>
                    <a:pt x="4409" y="460"/>
                  </a:lnTo>
                  <a:lnTo>
                    <a:pt x="4465" y="460"/>
                  </a:lnTo>
                  <a:lnTo>
                    <a:pt x="4465" y="405"/>
                  </a:lnTo>
                  <a:close/>
                  <a:moveTo>
                    <a:pt x="4545" y="405"/>
                  </a:moveTo>
                  <a:lnTo>
                    <a:pt x="4490" y="405"/>
                  </a:lnTo>
                  <a:lnTo>
                    <a:pt x="4490" y="460"/>
                  </a:lnTo>
                  <a:lnTo>
                    <a:pt x="4545" y="460"/>
                  </a:lnTo>
                  <a:lnTo>
                    <a:pt x="4545" y="405"/>
                  </a:lnTo>
                  <a:close/>
                  <a:moveTo>
                    <a:pt x="4785" y="405"/>
                  </a:moveTo>
                  <a:lnTo>
                    <a:pt x="4730" y="405"/>
                  </a:lnTo>
                  <a:lnTo>
                    <a:pt x="4730" y="460"/>
                  </a:lnTo>
                  <a:lnTo>
                    <a:pt x="4785" y="460"/>
                  </a:lnTo>
                  <a:lnTo>
                    <a:pt x="4785" y="405"/>
                  </a:lnTo>
                  <a:close/>
                  <a:moveTo>
                    <a:pt x="4866" y="405"/>
                  </a:moveTo>
                  <a:lnTo>
                    <a:pt x="4810" y="405"/>
                  </a:lnTo>
                  <a:lnTo>
                    <a:pt x="4810" y="460"/>
                  </a:lnTo>
                  <a:lnTo>
                    <a:pt x="4866" y="460"/>
                  </a:lnTo>
                  <a:lnTo>
                    <a:pt x="4866" y="405"/>
                  </a:lnTo>
                  <a:close/>
                  <a:moveTo>
                    <a:pt x="5106" y="405"/>
                  </a:moveTo>
                  <a:lnTo>
                    <a:pt x="5050" y="405"/>
                  </a:lnTo>
                  <a:lnTo>
                    <a:pt x="5050" y="460"/>
                  </a:lnTo>
                  <a:lnTo>
                    <a:pt x="5106" y="460"/>
                  </a:lnTo>
                  <a:lnTo>
                    <a:pt x="5106" y="405"/>
                  </a:lnTo>
                  <a:close/>
                  <a:moveTo>
                    <a:pt x="5186" y="405"/>
                  </a:moveTo>
                  <a:lnTo>
                    <a:pt x="5131" y="405"/>
                  </a:lnTo>
                  <a:lnTo>
                    <a:pt x="5131" y="460"/>
                  </a:lnTo>
                  <a:lnTo>
                    <a:pt x="5186" y="460"/>
                  </a:lnTo>
                  <a:lnTo>
                    <a:pt x="5186" y="405"/>
                  </a:lnTo>
                  <a:close/>
                  <a:moveTo>
                    <a:pt x="5266" y="405"/>
                  </a:moveTo>
                  <a:lnTo>
                    <a:pt x="5211" y="405"/>
                  </a:lnTo>
                  <a:lnTo>
                    <a:pt x="5211" y="460"/>
                  </a:lnTo>
                  <a:lnTo>
                    <a:pt x="5266" y="460"/>
                  </a:lnTo>
                  <a:lnTo>
                    <a:pt x="5266" y="405"/>
                  </a:lnTo>
                  <a:close/>
                  <a:moveTo>
                    <a:pt x="5347" y="405"/>
                  </a:moveTo>
                  <a:lnTo>
                    <a:pt x="5291" y="405"/>
                  </a:lnTo>
                  <a:lnTo>
                    <a:pt x="5291" y="460"/>
                  </a:lnTo>
                  <a:lnTo>
                    <a:pt x="5347" y="460"/>
                  </a:lnTo>
                  <a:lnTo>
                    <a:pt x="5347" y="405"/>
                  </a:lnTo>
                  <a:close/>
                  <a:moveTo>
                    <a:pt x="5426" y="405"/>
                  </a:moveTo>
                  <a:lnTo>
                    <a:pt x="5371" y="405"/>
                  </a:lnTo>
                  <a:lnTo>
                    <a:pt x="5371" y="460"/>
                  </a:lnTo>
                  <a:lnTo>
                    <a:pt x="5426" y="460"/>
                  </a:lnTo>
                  <a:lnTo>
                    <a:pt x="5426" y="405"/>
                  </a:lnTo>
                  <a:close/>
                  <a:moveTo>
                    <a:pt x="5507" y="405"/>
                  </a:moveTo>
                  <a:lnTo>
                    <a:pt x="5452" y="405"/>
                  </a:lnTo>
                  <a:lnTo>
                    <a:pt x="5452" y="460"/>
                  </a:lnTo>
                  <a:lnTo>
                    <a:pt x="5507" y="460"/>
                  </a:lnTo>
                  <a:lnTo>
                    <a:pt x="5507" y="405"/>
                  </a:lnTo>
                  <a:close/>
                  <a:moveTo>
                    <a:pt x="5587" y="405"/>
                  </a:moveTo>
                  <a:lnTo>
                    <a:pt x="5531" y="405"/>
                  </a:lnTo>
                  <a:lnTo>
                    <a:pt x="5531" y="460"/>
                  </a:lnTo>
                  <a:lnTo>
                    <a:pt x="5587" y="460"/>
                  </a:lnTo>
                  <a:lnTo>
                    <a:pt x="5587" y="405"/>
                  </a:lnTo>
                  <a:close/>
                  <a:moveTo>
                    <a:pt x="5667" y="405"/>
                  </a:moveTo>
                  <a:lnTo>
                    <a:pt x="5612" y="405"/>
                  </a:lnTo>
                  <a:lnTo>
                    <a:pt x="5612" y="460"/>
                  </a:lnTo>
                  <a:lnTo>
                    <a:pt x="5667" y="460"/>
                  </a:lnTo>
                  <a:lnTo>
                    <a:pt x="5667" y="405"/>
                  </a:lnTo>
                  <a:close/>
                  <a:moveTo>
                    <a:pt x="5747" y="405"/>
                  </a:moveTo>
                  <a:lnTo>
                    <a:pt x="5692" y="405"/>
                  </a:lnTo>
                  <a:lnTo>
                    <a:pt x="5692" y="460"/>
                  </a:lnTo>
                  <a:lnTo>
                    <a:pt x="5747" y="460"/>
                  </a:lnTo>
                  <a:lnTo>
                    <a:pt x="5747" y="405"/>
                  </a:lnTo>
                  <a:close/>
                  <a:moveTo>
                    <a:pt x="5828" y="405"/>
                  </a:moveTo>
                  <a:lnTo>
                    <a:pt x="5772" y="405"/>
                  </a:lnTo>
                  <a:lnTo>
                    <a:pt x="5772" y="460"/>
                  </a:lnTo>
                  <a:lnTo>
                    <a:pt x="5828" y="460"/>
                  </a:lnTo>
                  <a:lnTo>
                    <a:pt x="5828" y="405"/>
                  </a:lnTo>
                  <a:close/>
                  <a:moveTo>
                    <a:pt x="5907" y="405"/>
                  </a:moveTo>
                  <a:lnTo>
                    <a:pt x="5852" y="405"/>
                  </a:lnTo>
                  <a:lnTo>
                    <a:pt x="5852" y="460"/>
                  </a:lnTo>
                  <a:lnTo>
                    <a:pt x="5907" y="460"/>
                  </a:lnTo>
                  <a:lnTo>
                    <a:pt x="5907" y="405"/>
                  </a:lnTo>
                  <a:close/>
                  <a:moveTo>
                    <a:pt x="216" y="324"/>
                  </a:moveTo>
                  <a:lnTo>
                    <a:pt x="160" y="324"/>
                  </a:lnTo>
                  <a:lnTo>
                    <a:pt x="160" y="380"/>
                  </a:lnTo>
                  <a:lnTo>
                    <a:pt x="216" y="380"/>
                  </a:lnTo>
                  <a:lnTo>
                    <a:pt x="216" y="324"/>
                  </a:lnTo>
                  <a:close/>
                  <a:moveTo>
                    <a:pt x="296" y="324"/>
                  </a:moveTo>
                  <a:lnTo>
                    <a:pt x="241" y="324"/>
                  </a:lnTo>
                  <a:lnTo>
                    <a:pt x="241" y="380"/>
                  </a:lnTo>
                  <a:lnTo>
                    <a:pt x="296" y="380"/>
                  </a:lnTo>
                  <a:lnTo>
                    <a:pt x="296" y="324"/>
                  </a:lnTo>
                  <a:close/>
                  <a:moveTo>
                    <a:pt x="376" y="324"/>
                  </a:moveTo>
                  <a:lnTo>
                    <a:pt x="320" y="324"/>
                  </a:lnTo>
                  <a:lnTo>
                    <a:pt x="320" y="380"/>
                  </a:lnTo>
                  <a:lnTo>
                    <a:pt x="376" y="380"/>
                  </a:lnTo>
                  <a:lnTo>
                    <a:pt x="376" y="324"/>
                  </a:lnTo>
                  <a:close/>
                  <a:moveTo>
                    <a:pt x="777" y="324"/>
                  </a:moveTo>
                  <a:lnTo>
                    <a:pt x="722" y="324"/>
                  </a:lnTo>
                  <a:lnTo>
                    <a:pt x="722" y="380"/>
                  </a:lnTo>
                  <a:lnTo>
                    <a:pt x="777" y="380"/>
                  </a:lnTo>
                  <a:lnTo>
                    <a:pt x="777" y="324"/>
                  </a:lnTo>
                  <a:close/>
                  <a:moveTo>
                    <a:pt x="857" y="324"/>
                  </a:moveTo>
                  <a:lnTo>
                    <a:pt x="801" y="324"/>
                  </a:lnTo>
                  <a:lnTo>
                    <a:pt x="801" y="380"/>
                  </a:lnTo>
                  <a:lnTo>
                    <a:pt x="857" y="380"/>
                  </a:lnTo>
                  <a:lnTo>
                    <a:pt x="857" y="324"/>
                  </a:lnTo>
                  <a:close/>
                  <a:moveTo>
                    <a:pt x="1098" y="324"/>
                  </a:moveTo>
                  <a:lnTo>
                    <a:pt x="1042" y="324"/>
                  </a:lnTo>
                  <a:lnTo>
                    <a:pt x="1042" y="380"/>
                  </a:lnTo>
                  <a:lnTo>
                    <a:pt x="1098" y="380"/>
                  </a:lnTo>
                  <a:lnTo>
                    <a:pt x="1098" y="324"/>
                  </a:lnTo>
                  <a:close/>
                  <a:moveTo>
                    <a:pt x="1339" y="324"/>
                  </a:moveTo>
                  <a:lnTo>
                    <a:pt x="1282" y="324"/>
                  </a:lnTo>
                  <a:lnTo>
                    <a:pt x="1282" y="380"/>
                  </a:lnTo>
                  <a:lnTo>
                    <a:pt x="1339" y="380"/>
                  </a:lnTo>
                  <a:lnTo>
                    <a:pt x="1339" y="324"/>
                  </a:lnTo>
                  <a:close/>
                  <a:moveTo>
                    <a:pt x="1418" y="324"/>
                  </a:moveTo>
                  <a:lnTo>
                    <a:pt x="1363" y="324"/>
                  </a:lnTo>
                  <a:lnTo>
                    <a:pt x="1363" y="380"/>
                  </a:lnTo>
                  <a:lnTo>
                    <a:pt x="1418" y="380"/>
                  </a:lnTo>
                  <a:lnTo>
                    <a:pt x="1418" y="324"/>
                  </a:lnTo>
                  <a:close/>
                  <a:moveTo>
                    <a:pt x="1499" y="324"/>
                  </a:moveTo>
                  <a:lnTo>
                    <a:pt x="1443" y="324"/>
                  </a:lnTo>
                  <a:lnTo>
                    <a:pt x="1443" y="380"/>
                  </a:lnTo>
                  <a:lnTo>
                    <a:pt x="1499" y="380"/>
                  </a:lnTo>
                  <a:lnTo>
                    <a:pt x="1499" y="324"/>
                  </a:lnTo>
                  <a:close/>
                  <a:moveTo>
                    <a:pt x="1579" y="324"/>
                  </a:moveTo>
                  <a:lnTo>
                    <a:pt x="1523" y="324"/>
                  </a:lnTo>
                  <a:lnTo>
                    <a:pt x="1523" y="380"/>
                  </a:lnTo>
                  <a:lnTo>
                    <a:pt x="1579" y="380"/>
                  </a:lnTo>
                  <a:lnTo>
                    <a:pt x="1579" y="324"/>
                  </a:lnTo>
                  <a:close/>
                  <a:moveTo>
                    <a:pt x="1659" y="324"/>
                  </a:moveTo>
                  <a:lnTo>
                    <a:pt x="1604" y="324"/>
                  </a:lnTo>
                  <a:lnTo>
                    <a:pt x="1604" y="380"/>
                  </a:lnTo>
                  <a:lnTo>
                    <a:pt x="1659" y="380"/>
                  </a:lnTo>
                  <a:lnTo>
                    <a:pt x="1659" y="324"/>
                  </a:lnTo>
                  <a:close/>
                  <a:moveTo>
                    <a:pt x="1739" y="324"/>
                  </a:moveTo>
                  <a:lnTo>
                    <a:pt x="1684" y="324"/>
                  </a:lnTo>
                  <a:lnTo>
                    <a:pt x="1684" y="380"/>
                  </a:lnTo>
                  <a:lnTo>
                    <a:pt x="1739" y="380"/>
                  </a:lnTo>
                  <a:lnTo>
                    <a:pt x="1739" y="324"/>
                  </a:lnTo>
                  <a:close/>
                  <a:moveTo>
                    <a:pt x="1820" y="324"/>
                  </a:moveTo>
                  <a:lnTo>
                    <a:pt x="1764" y="324"/>
                  </a:lnTo>
                  <a:lnTo>
                    <a:pt x="1764" y="380"/>
                  </a:lnTo>
                  <a:lnTo>
                    <a:pt x="1820" y="380"/>
                  </a:lnTo>
                  <a:lnTo>
                    <a:pt x="1820" y="324"/>
                  </a:lnTo>
                  <a:close/>
                  <a:moveTo>
                    <a:pt x="1899" y="324"/>
                  </a:moveTo>
                  <a:lnTo>
                    <a:pt x="1844" y="324"/>
                  </a:lnTo>
                  <a:lnTo>
                    <a:pt x="1844" y="380"/>
                  </a:lnTo>
                  <a:lnTo>
                    <a:pt x="1899" y="380"/>
                  </a:lnTo>
                  <a:lnTo>
                    <a:pt x="1899" y="324"/>
                  </a:lnTo>
                  <a:close/>
                  <a:moveTo>
                    <a:pt x="1980" y="324"/>
                  </a:moveTo>
                  <a:lnTo>
                    <a:pt x="1925" y="324"/>
                  </a:lnTo>
                  <a:lnTo>
                    <a:pt x="1925" y="380"/>
                  </a:lnTo>
                  <a:lnTo>
                    <a:pt x="1980" y="380"/>
                  </a:lnTo>
                  <a:lnTo>
                    <a:pt x="1980" y="324"/>
                  </a:lnTo>
                  <a:close/>
                  <a:moveTo>
                    <a:pt x="2060" y="324"/>
                  </a:moveTo>
                  <a:lnTo>
                    <a:pt x="2004" y="324"/>
                  </a:lnTo>
                  <a:lnTo>
                    <a:pt x="2004" y="380"/>
                  </a:lnTo>
                  <a:lnTo>
                    <a:pt x="2060" y="380"/>
                  </a:lnTo>
                  <a:lnTo>
                    <a:pt x="2060" y="324"/>
                  </a:lnTo>
                  <a:close/>
                  <a:moveTo>
                    <a:pt x="2140" y="324"/>
                  </a:moveTo>
                  <a:lnTo>
                    <a:pt x="2085" y="324"/>
                  </a:lnTo>
                  <a:lnTo>
                    <a:pt x="2085" y="380"/>
                  </a:lnTo>
                  <a:lnTo>
                    <a:pt x="2140" y="380"/>
                  </a:lnTo>
                  <a:lnTo>
                    <a:pt x="2140" y="324"/>
                  </a:lnTo>
                  <a:close/>
                  <a:moveTo>
                    <a:pt x="4304" y="324"/>
                  </a:moveTo>
                  <a:lnTo>
                    <a:pt x="4249" y="324"/>
                  </a:lnTo>
                  <a:lnTo>
                    <a:pt x="4249" y="380"/>
                  </a:lnTo>
                  <a:lnTo>
                    <a:pt x="4304" y="380"/>
                  </a:lnTo>
                  <a:lnTo>
                    <a:pt x="4304" y="324"/>
                  </a:lnTo>
                  <a:close/>
                  <a:moveTo>
                    <a:pt x="4385" y="324"/>
                  </a:moveTo>
                  <a:lnTo>
                    <a:pt x="4329" y="324"/>
                  </a:lnTo>
                  <a:lnTo>
                    <a:pt x="4329" y="380"/>
                  </a:lnTo>
                  <a:lnTo>
                    <a:pt x="4385" y="380"/>
                  </a:lnTo>
                  <a:lnTo>
                    <a:pt x="4385" y="324"/>
                  </a:lnTo>
                  <a:close/>
                  <a:moveTo>
                    <a:pt x="4465" y="324"/>
                  </a:moveTo>
                  <a:lnTo>
                    <a:pt x="4409" y="324"/>
                  </a:lnTo>
                  <a:lnTo>
                    <a:pt x="4409" y="380"/>
                  </a:lnTo>
                  <a:lnTo>
                    <a:pt x="4465" y="380"/>
                  </a:lnTo>
                  <a:lnTo>
                    <a:pt x="4465" y="324"/>
                  </a:lnTo>
                  <a:close/>
                  <a:moveTo>
                    <a:pt x="4625" y="324"/>
                  </a:moveTo>
                  <a:lnTo>
                    <a:pt x="4569" y="324"/>
                  </a:lnTo>
                  <a:lnTo>
                    <a:pt x="4569" y="380"/>
                  </a:lnTo>
                  <a:lnTo>
                    <a:pt x="4625" y="380"/>
                  </a:lnTo>
                  <a:lnTo>
                    <a:pt x="4625" y="324"/>
                  </a:lnTo>
                  <a:close/>
                  <a:moveTo>
                    <a:pt x="4705" y="324"/>
                  </a:moveTo>
                  <a:lnTo>
                    <a:pt x="4650" y="324"/>
                  </a:lnTo>
                  <a:lnTo>
                    <a:pt x="4650" y="380"/>
                  </a:lnTo>
                  <a:lnTo>
                    <a:pt x="4705" y="380"/>
                  </a:lnTo>
                  <a:lnTo>
                    <a:pt x="4705" y="324"/>
                  </a:lnTo>
                  <a:close/>
                  <a:moveTo>
                    <a:pt x="4785" y="324"/>
                  </a:moveTo>
                  <a:lnTo>
                    <a:pt x="4730" y="324"/>
                  </a:lnTo>
                  <a:lnTo>
                    <a:pt x="4730" y="380"/>
                  </a:lnTo>
                  <a:lnTo>
                    <a:pt x="4785" y="380"/>
                  </a:lnTo>
                  <a:lnTo>
                    <a:pt x="4785" y="324"/>
                  </a:lnTo>
                  <a:close/>
                  <a:moveTo>
                    <a:pt x="4866" y="324"/>
                  </a:moveTo>
                  <a:lnTo>
                    <a:pt x="4810" y="324"/>
                  </a:lnTo>
                  <a:lnTo>
                    <a:pt x="4810" y="380"/>
                  </a:lnTo>
                  <a:lnTo>
                    <a:pt x="4866" y="380"/>
                  </a:lnTo>
                  <a:lnTo>
                    <a:pt x="4866" y="324"/>
                  </a:lnTo>
                  <a:close/>
                  <a:moveTo>
                    <a:pt x="4945" y="324"/>
                  </a:moveTo>
                  <a:lnTo>
                    <a:pt x="4890" y="324"/>
                  </a:lnTo>
                  <a:lnTo>
                    <a:pt x="4890" y="380"/>
                  </a:lnTo>
                  <a:lnTo>
                    <a:pt x="4945" y="380"/>
                  </a:lnTo>
                  <a:lnTo>
                    <a:pt x="4945" y="324"/>
                  </a:lnTo>
                  <a:close/>
                  <a:moveTo>
                    <a:pt x="5106" y="324"/>
                  </a:moveTo>
                  <a:lnTo>
                    <a:pt x="5050" y="324"/>
                  </a:lnTo>
                  <a:lnTo>
                    <a:pt x="5050" y="380"/>
                  </a:lnTo>
                  <a:lnTo>
                    <a:pt x="5106" y="380"/>
                  </a:lnTo>
                  <a:lnTo>
                    <a:pt x="5106" y="324"/>
                  </a:lnTo>
                  <a:close/>
                  <a:moveTo>
                    <a:pt x="5186" y="324"/>
                  </a:moveTo>
                  <a:lnTo>
                    <a:pt x="5131" y="324"/>
                  </a:lnTo>
                  <a:lnTo>
                    <a:pt x="5131" y="380"/>
                  </a:lnTo>
                  <a:lnTo>
                    <a:pt x="5186" y="380"/>
                  </a:lnTo>
                  <a:lnTo>
                    <a:pt x="5186" y="324"/>
                  </a:lnTo>
                  <a:close/>
                  <a:moveTo>
                    <a:pt x="5266" y="324"/>
                  </a:moveTo>
                  <a:lnTo>
                    <a:pt x="5211" y="324"/>
                  </a:lnTo>
                  <a:lnTo>
                    <a:pt x="5211" y="380"/>
                  </a:lnTo>
                  <a:lnTo>
                    <a:pt x="5266" y="380"/>
                  </a:lnTo>
                  <a:lnTo>
                    <a:pt x="5266" y="324"/>
                  </a:lnTo>
                  <a:close/>
                  <a:moveTo>
                    <a:pt x="5347" y="324"/>
                  </a:moveTo>
                  <a:lnTo>
                    <a:pt x="5291" y="324"/>
                  </a:lnTo>
                  <a:lnTo>
                    <a:pt x="5291" y="380"/>
                  </a:lnTo>
                  <a:lnTo>
                    <a:pt x="5347" y="380"/>
                  </a:lnTo>
                  <a:lnTo>
                    <a:pt x="5347" y="324"/>
                  </a:lnTo>
                  <a:close/>
                  <a:moveTo>
                    <a:pt x="5426" y="324"/>
                  </a:moveTo>
                  <a:lnTo>
                    <a:pt x="5371" y="324"/>
                  </a:lnTo>
                  <a:lnTo>
                    <a:pt x="5371" y="380"/>
                  </a:lnTo>
                  <a:lnTo>
                    <a:pt x="5426" y="380"/>
                  </a:lnTo>
                  <a:lnTo>
                    <a:pt x="5426" y="324"/>
                  </a:lnTo>
                  <a:close/>
                  <a:moveTo>
                    <a:pt x="5507" y="324"/>
                  </a:moveTo>
                  <a:lnTo>
                    <a:pt x="5452" y="324"/>
                  </a:lnTo>
                  <a:lnTo>
                    <a:pt x="5452" y="380"/>
                  </a:lnTo>
                  <a:lnTo>
                    <a:pt x="5507" y="380"/>
                  </a:lnTo>
                  <a:lnTo>
                    <a:pt x="5507" y="324"/>
                  </a:lnTo>
                  <a:close/>
                  <a:moveTo>
                    <a:pt x="5587" y="324"/>
                  </a:moveTo>
                  <a:lnTo>
                    <a:pt x="5531" y="324"/>
                  </a:lnTo>
                  <a:lnTo>
                    <a:pt x="5531" y="380"/>
                  </a:lnTo>
                  <a:lnTo>
                    <a:pt x="5587" y="380"/>
                  </a:lnTo>
                  <a:lnTo>
                    <a:pt x="5587" y="324"/>
                  </a:lnTo>
                  <a:close/>
                  <a:moveTo>
                    <a:pt x="5667" y="324"/>
                  </a:moveTo>
                  <a:lnTo>
                    <a:pt x="5612" y="324"/>
                  </a:lnTo>
                  <a:lnTo>
                    <a:pt x="5612" y="380"/>
                  </a:lnTo>
                  <a:lnTo>
                    <a:pt x="5667" y="380"/>
                  </a:lnTo>
                  <a:lnTo>
                    <a:pt x="5667" y="324"/>
                  </a:lnTo>
                  <a:close/>
                  <a:moveTo>
                    <a:pt x="5747" y="324"/>
                  </a:moveTo>
                  <a:lnTo>
                    <a:pt x="5692" y="324"/>
                  </a:lnTo>
                  <a:lnTo>
                    <a:pt x="5692" y="380"/>
                  </a:lnTo>
                  <a:lnTo>
                    <a:pt x="5747" y="380"/>
                  </a:lnTo>
                  <a:lnTo>
                    <a:pt x="5747" y="324"/>
                  </a:lnTo>
                  <a:close/>
                  <a:moveTo>
                    <a:pt x="5828" y="324"/>
                  </a:moveTo>
                  <a:lnTo>
                    <a:pt x="5772" y="324"/>
                  </a:lnTo>
                  <a:lnTo>
                    <a:pt x="5772" y="380"/>
                  </a:lnTo>
                  <a:lnTo>
                    <a:pt x="5828" y="380"/>
                  </a:lnTo>
                  <a:lnTo>
                    <a:pt x="5828" y="324"/>
                  </a:lnTo>
                  <a:close/>
                  <a:moveTo>
                    <a:pt x="5907" y="324"/>
                  </a:moveTo>
                  <a:lnTo>
                    <a:pt x="5852" y="324"/>
                  </a:lnTo>
                  <a:lnTo>
                    <a:pt x="5852" y="380"/>
                  </a:lnTo>
                  <a:lnTo>
                    <a:pt x="5907" y="380"/>
                  </a:lnTo>
                  <a:lnTo>
                    <a:pt x="5907" y="324"/>
                  </a:lnTo>
                  <a:close/>
                  <a:moveTo>
                    <a:pt x="5988" y="324"/>
                  </a:moveTo>
                  <a:lnTo>
                    <a:pt x="5933" y="324"/>
                  </a:lnTo>
                  <a:lnTo>
                    <a:pt x="5933" y="380"/>
                  </a:lnTo>
                  <a:lnTo>
                    <a:pt x="5988" y="380"/>
                  </a:lnTo>
                  <a:lnTo>
                    <a:pt x="5988" y="324"/>
                  </a:lnTo>
                  <a:close/>
                  <a:moveTo>
                    <a:pt x="1418" y="243"/>
                  </a:moveTo>
                  <a:lnTo>
                    <a:pt x="1363" y="243"/>
                  </a:lnTo>
                  <a:lnTo>
                    <a:pt x="1363" y="299"/>
                  </a:lnTo>
                  <a:lnTo>
                    <a:pt x="1418" y="299"/>
                  </a:lnTo>
                  <a:lnTo>
                    <a:pt x="1418" y="243"/>
                  </a:lnTo>
                  <a:close/>
                  <a:moveTo>
                    <a:pt x="1499" y="243"/>
                  </a:moveTo>
                  <a:lnTo>
                    <a:pt x="1443" y="243"/>
                  </a:lnTo>
                  <a:lnTo>
                    <a:pt x="1443" y="299"/>
                  </a:lnTo>
                  <a:lnTo>
                    <a:pt x="1499" y="299"/>
                  </a:lnTo>
                  <a:lnTo>
                    <a:pt x="1499" y="243"/>
                  </a:lnTo>
                  <a:close/>
                  <a:moveTo>
                    <a:pt x="1579" y="243"/>
                  </a:moveTo>
                  <a:lnTo>
                    <a:pt x="1523" y="243"/>
                  </a:lnTo>
                  <a:lnTo>
                    <a:pt x="1523" y="299"/>
                  </a:lnTo>
                  <a:lnTo>
                    <a:pt x="1579" y="299"/>
                  </a:lnTo>
                  <a:lnTo>
                    <a:pt x="1579" y="243"/>
                  </a:lnTo>
                  <a:close/>
                  <a:moveTo>
                    <a:pt x="1659" y="243"/>
                  </a:moveTo>
                  <a:lnTo>
                    <a:pt x="1604" y="243"/>
                  </a:lnTo>
                  <a:lnTo>
                    <a:pt x="1604" y="299"/>
                  </a:lnTo>
                  <a:lnTo>
                    <a:pt x="1659" y="299"/>
                  </a:lnTo>
                  <a:lnTo>
                    <a:pt x="1659" y="243"/>
                  </a:lnTo>
                  <a:close/>
                  <a:moveTo>
                    <a:pt x="1739" y="243"/>
                  </a:moveTo>
                  <a:lnTo>
                    <a:pt x="1684" y="243"/>
                  </a:lnTo>
                  <a:lnTo>
                    <a:pt x="1684" y="299"/>
                  </a:lnTo>
                  <a:lnTo>
                    <a:pt x="1739" y="299"/>
                  </a:lnTo>
                  <a:lnTo>
                    <a:pt x="1739" y="243"/>
                  </a:lnTo>
                  <a:close/>
                  <a:moveTo>
                    <a:pt x="1820" y="243"/>
                  </a:moveTo>
                  <a:lnTo>
                    <a:pt x="1764" y="243"/>
                  </a:lnTo>
                  <a:lnTo>
                    <a:pt x="1764" y="299"/>
                  </a:lnTo>
                  <a:lnTo>
                    <a:pt x="1820" y="299"/>
                  </a:lnTo>
                  <a:lnTo>
                    <a:pt x="1820" y="243"/>
                  </a:lnTo>
                  <a:close/>
                  <a:moveTo>
                    <a:pt x="1899" y="243"/>
                  </a:moveTo>
                  <a:lnTo>
                    <a:pt x="1844" y="243"/>
                  </a:lnTo>
                  <a:lnTo>
                    <a:pt x="1844" y="299"/>
                  </a:lnTo>
                  <a:lnTo>
                    <a:pt x="1899" y="299"/>
                  </a:lnTo>
                  <a:lnTo>
                    <a:pt x="1899" y="243"/>
                  </a:lnTo>
                  <a:close/>
                  <a:moveTo>
                    <a:pt x="4545" y="243"/>
                  </a:moveTo>
                  <a:lnTo>
                    <a:pt x="4490" y="243"/>
                  </a:lnTo>
                  <a:lnTo>
                    <a:pt x="4490" y="299"/>
                  </a:lnTo>
                  <a:lnTo>
                    <a:pt x="4545" y="299"/>
                  </a:lnTo>
                  <a:lnTo>
                    <a:pt x="4545" y="243"/>
                  </a:lnTo>
                  <a:close/>
                  <a:moveTo>
                    <a:pt x="4625" y="243"/>
                  </a:moveTo>
                  <a:lnTo>
                    <a:pt x="4569" y="243"/>
                  </a:lnTo>
                  <a:lnTo>
                    <a:pt x="4569" y="299"/>
                  </a:lnTo>
                  <a:lnTo>
                    <a:pt x="4625" y="299"/>
                  </a:lnTo>
                  <a:lnTo>
                    <a:pt x="4625" y="243"/>
                  </a:lnTo>
                  <a:close/>
                  <a:moveTo>
                    <a:pt x="4705" y="243"/>
                  </a:moveTo>
                  <a:lnTo>
                    <a:pt x="4650" y="243"/>
                  </a:lnTo>
                  <a:lnTo>
                    <a:pt x="4650" y="299"/>
                  </a:lnTo>
                  <a:lnTo>
                    <a:pt x="4705" y="299"/>
                  </a:lnTo>
                  <a:lnTo>
                    <a:pt x="4705" y="243"/>
                  </a:lnTo>
                  <a:close/>
                  <a:moveTo>
                    <a:pt x="4945" y="243"/>
                  </a:moveTo>
                  <a:lnTo>
                    <a:pt x="4890" y="243"/>
                  </a:lnTo>
                  <a:lnTo>
                    <a:pt x="4890" y="299"/>
                  </a:lnTo>
                  <a:lnTo>
                    <a:pt x="4945" y="299"/>
                  </a:lnTo>
                  <a:lnTo>
                    <a:pt x="4945" y="243"/>
                  </a:lnTo>
                  <a:close/>
                  <a:moveTo>
                    <a:pt x="5026" y="243"/>
                  </a:moveTo>
                  <a:lnTo>
                    <a:pt x="4971" y="243"/>
                  </a:lnTo>
                  <a:lnTo>
                    <a:pt x="4971" y="299"/>
                  </a:lnTo>
                  <a:lnTo>
                    <a:pt x="5026" y="299"/>
                  </a:lnTo>
                  <a:lnTo>
                    <a:pt x="5026" y="243"/>
                  </a:lnTo>
                  <a:close/>
                  <a:moveTo>
                    <a:pt x="5106" y="243"/>
                  </a:moveTo>
                  <a:lnTo>
                    <a:pt x="5050" y="243"/>
                  </a:lnTo>
                  <a:lnTo>
                    <a:pt x="5050" y="299"/>
                  </a:lnTo>
                  <a:lnTo>
                    <a:pt x="5106" y="299"/>
                  </a:lnTo>
                  <a:lnTo>
                    <a:pt x="5106" y="243"/>
                  </a:lnTo>
                  <a:close/>
                  <a:moveTo>
                    <a:pt x="5186" y="243"/>
                  </a:moveTo>
                  <a:lnTo>
                    <a:pt x="5131" y="243"/>
                  </a:lnTo>
                  <a:lnTo>
                    <a:pt x="5131" y="299"/>
                  </a:lnTo>
                  <a:lnTo>
                    <a:pt x="5186" y="299"/>
                  </a:lnTo>
                  <a:lnTo>
                    <a:pt x="5186" y="243"/>
                  </a:lnTo>
                  <a:close/>
                  <a:moveTo>
                    <a:pt x="5266" y="243"/>
                  </a:moveTo>
                  <a:lnTo>
                    <a:pt x="5211" y="243"/>
                  </a:lnTo>
                  <a:lnTo>
                    <a:pt x="5211" y="299"/>
                  </a:lnTo>
                  <a:lnTo>
                    <a:pt x="5266" y="299"/>
                  </a:lnTo>
                  <a:lnTo>
                    <a:pt x="5266" y="243"/>
                  </a:lnTo>
                  <a:close/>
                  <a:moveTo>
                    <a:pt x="5347" y="243"/>
                  </a:moveTo>
                  <a:lnTo>
                    <a:pt x="5291" y="243"/>
                  </a:lnTo>
                  <a:lnTo>
                    <a:pt x="5291" y="299"/>
                  </a:lnTo>
                  <a:lnTo>
                    <a:pt x="5347" y="299"/>
                  </a:lnTo>
                  <a:lnTo>
                    <a:pt x="5347" y="243"/>
                  </a:lnTo>
                  <a:close/>
                  <a:moveTo>
                    <a:pt x="5426" y="243"/>
                  </a:moveTo>
                  <a:lnTo>
                    <a:pt x="5371" y="243"/>
                  </a:lnTo>
                  <a:lnTo>
                    <a:pt x="5371" y="299"/>
                  </a:lnTo>
                  <a:lnTo>
                    <a:pt x="5426" y="299"/>
                  </a:lnTo>
                  <a:lnTo>
                    <a:pt x="5426" y="243"/>
                  </a:lnTo>
                  <a:close/>
                  <a:moveTo>
                    <a:pt x="5507" y="243"/>
                  </a:moveTo>
                  <a:lnTo>
                    <a:pt x="5452" y="243"/>
                  </a:lnTo>
                  <a:lnTo>
                    <a:pt x="5452" y="299"/>
                  </a:lnTo>
                  <a:lnTo>
                    <a:pt x="5507" y="299"/>
                  </a:lnTo>
                  <a:lnTo>
                    <a:pt x="5507" y="243"/>
                  </a:lnTo>
                  <a:close/>
                  <a:moveTo>
                    <a:pt x="5587" y="243"/>
                  </a:moveTo>
                  <a:lnTo>
                    <a:pt x="5531" y="243"/>
                  </a:lnTo>
                  <a:lnTo>
                    <a:pt x="5531" y="299"/>
                  </a:lnTo>
                  <a:lnTo>
                    <a:pt x="5587" y="299"/>
                  </a:lnTo>
                  <a:lnTo>
                    <a:pt x="5587" y="243"/>
                  </a:lnTo>
                  <a:close/>
                  <a:moveTo>
                    <a:pt x="5667" y="243"/>
                  </a:moveTo>
                  <a:lnTo>
                    <a:pt x="5612" y="243"/>
                  </a:lnTo>
                  <a:lnTo>
                    <a:pt x="5612" y="299"/>
                  </a:lnTo>
                  <a:lnTo>
                    <a:pt x="5667" y="299"/>
                  </a:lnTo>
                  <a:lnTo>
                    <a:pt x="5667" y="243"/>
                  </a:lnTo>
                  <a:close/>
                  <a:moveTo>
                    <a:pt x="5747" y="243"/>
                  </a:moveTo>
                  <a:lnTo>
                    <a:pt x="5692" y="243"/>
                  </a:lnTo>
                  <a:lnTo>
                    <a:pt x="5692" y="299"/>
                  </a:lnTo>
                  <a:lnTo>
                    <a:pt x="5747" y="299"/>
                  </a:lnTo>
                  <a:lnTo>
                    <a:pt x="5747" y="243"/>
                  </a:lnTo>
                  <a:close/>
                  <a:moveTo>
                    <a:pt x="5828" y="243"/>
                  </a:moveTo>
                  <a:lnTo>
                    <a:pt x="5772" y="243"/>
                  </a:lnTo>
                  <a:lnTo>
                    <a:pt x="5772" y="299"/>
                  </a:lnTo>
                  <a:lnTo>
                    <a:pt x="5828" y="299"/>
                  </a:lnTo>
                  <a:lnTo>
                    <a:pt x="5828" y="243"/>
                  </a:lnTo>
                  <a:close/>
                  <a:moveTo>
                    <a:pt x="1499" y="162"/>
                  </a:moveTo>
                  <a:lnTo>
                    <a:pt x="1443" y="162"/>
                  </a:lnTo>
                  <a:lnTo>
                    <a:pt x="1443" y="219"/>
                  </a:lnTo>
                  <a:lnTo>
                    <a:pt x="1499" y="219"/>
                  </a:lnTo>
                  <a:lnTo>
                    <a:pt x="1499" y="162"/>
                  </a:lnTo>
                  <a:close/>
                  <a:moveTo>
                    <a:pt x="1579" y="162"/>
                  </a:moveTo>
                  <a:lnTo>
                    <a:pt x="1523" y="162"/>
                  </a:lnTo>
                  <a:lnTo>
                    <a:pt x="1523" y="219"/>
                  </a:lnTo>
                  <a:lnTo>
                    <a:pt x="1579" y="219"/>
                  </a:lnTo>
                  <a:lnTo>
                    <a:pt x="1579" y="162"/>
                  </a:lnTo>
                  <a:close/>
                  <a:moveTo>
                    <a:pt x="1659" y="162"/>
                  </a:moveTo>
                  <a:lnTo>
                    <a:pt x="1604" y="162"/>
                  </a:lnTo>
                  <a:lnTo>
                    <a:pt x="1604" y="219"/>
                  </a:lnTo>
                  <a:lnTo>
                    <a:pt x="1659" y="219"/>
                  </a:lnTo>
                  <a:lnTo>
                    <a:pt x="1659" y="162"/>
                  </a:lnTo>
                  <a:close/>
                  <a:moveTo>
                    <a:pt x="1739" y="162"/>
                  </a:moveTo>
                  <a:lnTo>
                    <a:pt x="1684" y="162"/>
                  </a:lnTo>
                  <a:lnTo>
                    <a:pt x="1684" y="219"/>
                  </a:lnTo>
                  <a:lnTo>
                    <a:pt x="1739" y="219"/>
                  </a:lnTo>
                  <a:lnTo>
                    <a:pt x="1739" y="162"/>
                  </a:lnTo>
                  <a:close/>
                  <a:moveTo>
                    <a:pt x="1820" y="162"/>
                  </a:moveTo>
                  <a:lnTo>
                    <a:pt x="1764" y="162"/>
                  </a:lnTo>
                  <a:lnTo>
                    <a:pt x="1764" y="219"/>
                  </a:lnTo>
                  <a:lnTo>
                    <a:pt x="1820" y="219"/>
                  </a:lnTo>
                  <a:lnTo>
                    <a:pt x="1820" y="162"/>
                  </a:lnTo>
                  <a:close/>
                  <a:moveTo>
                    <a:pt x="1899" y="162"/>
                  </a:moveTo>
                  <a:lnTo>
                    <a:pt x="1844" y="162"/>
                  </a:lnTo>
                  <a:lnTo>
                    <a:pt x="1844" y="219"/>
                  </a:lnTo>
                  <a:lnTo>
                    <a:pt x="1899" y="219"/>
                  </a:lnTo>
                  <a:lnTo>
                    <a:pt x="1899" y="162"/>
                  </a:lnTo>
                  <a:close/>
                  <a:moveTo>
                    <a:pt x="4625" y="162"/>
                  </a:moveTo>
                  <a:lnTo>
                    <a:pt x="4569" y="162"/>
                  </a:lnTo>
                  <a:lnTo>
                    <a:pt x="4569" y="219"/>
                  </a:lnTo>
                  <a:lnTo>
                    <a:pt x="4625" y="219"/>
                  </a:lnTo>
                  <a:lnTo>
                    <a:pt x="4625" y="162"/>
                  </a:lnTo>
                  <a:close/>
                  <a:moveTo>
                    <a:pt x="4705" y="162"/>
                  </a:moveTo>
                  <a:lnTo>
                    <a:pt x="4650" y="162"/>
                  </a:lnTo>
                  <a:lnTo>
                    <a:pt x="4650" y="219"/>
                  </a:lnTo>
                  <a:lnTo>
                    <a:pt x="4705" y="219"/>
                  </a:lnTo>
                  <a:lnTo>
                    <a:pt x="4705" y="162"/>
                  </a:lnTo>
                  <a:close/>
                  <a:moveTo>
                    <a:pt x="4785" y="162"/>
                  </a:moveTo>
                  <a:lnTo>
                    <a:pt x="4730" y="162"/>
                  </a:lnTo>
                  <a:lnTo>
                    <a:pt x="4730" y="219"/>
                  </a:lnTo>
                  <a:lnTo>
                    <a:pt x="4785" y="219"/>
                  </a:lnTo>
                  <a:lnTo>
                    <a:pt x="4785" y="162"/>
                  </a:lnTo>
                  <a:close/>
                  <a:moveTo>
                    <a:pt x="4866" y="162"/>
                  </a:moveTo>
                  <a:lnTo>
                    <a:pt x="4810" y="162"/>
                  </a:lnTo>
                  <a:lnTo>
                    <a:pt x="4810" y="219"/>
                  </a:lnTo>
                  <a:lnTo>
                    <a:pt x="4866" y="219"/>
                  </a:lnTo>
                  <a:lnTo>
                    <a:pt x="4866" y="162"/>
                  </a:lnTo>
                  <a:close/>
                  <a:moveTo>
                    <a:pt x="4945" y="162"/>
                  </a:moveTo>
                  <a:lnTo>
                    <a:pt x="4890" y="162"/>
                  </a:lnTo>
                  <a:lnTo>
                    <a:pt x="4890" y="219"/>
                  </a:lnTo>
                  <a:lnTo>
                    <a:pt x="4945" y="219"/>
                  </a:lnTo>
                  <a:lnTo>
                    <a:pt x="4945" y="162"/>
                  </a:lnTo>
                  <a:close/>
                  <a:moveTo>
                    <a:pt x="5026" y="162"/>
                  </a:moveTo>
                  <a:lnTo>
                    <a:pt x="4971" y="162"/>
                  </a:lnTo>
                  <a:lnTo>
                    <a:pt x="4971" y="219"/>
                  </a:lnTo>
                  <a:lnTo>
                    <a:pt x="5026" y="219"/>
                  </a:lnTo>
                  <a:lnTo>
                    <a:pt x="5026" y="162"/>
                  </a:lnTo>
                  <a:close/>
                  <a:moveTo>
                    <a:pt x="5106" y="162"/>
                  </a:moveTo>
                  <a:lnTo>
                    <a:pt x="5050" y="162"/>
                  </a:lnTo>
                  <a:lnTo>
                    <a:pt x="5050" y="219"/>
                  </a:lnTo>
                  <a:lnTo>
                    <a:pt x="5106" y="219"/>
                  </a:lnTo>
                  <a:lnTo>
                    <a:pt x="5106" y="162"/>
                  </a:lnTo>
                  <a:close/>
                  <a:moveTo>
                    <a:pt x="5186" y="162"/>
                  </a:moveTo>
                  <a:lnTo>
                    <a:pt x="5131" y="162"/>
                  </a:lnTo>
                  <a:lnTo>
                    <a:pt x="5131" y="219"/>
                  </a:lnTo>
                  <a:lnTo>
                    <a:pt x="5186" y="219"/>
                  </a:lnTo>
                  <a:lnTo>
                    <a:pt x="5186" y="162"/>
                  </a:lnTo>
                  <a:close/>
                  <a:moveTo>
                    <a:pt x="5587" y="162"/>
                  </a:moveTo>
                  <a:lnTo>
                    <a:pt x="5531" y="162"/>
                  </a:lnTo>
                  <a:lnTo>
                    <a:pt x="5531" y="219"/>
                  </a:lnTo>
                  <a:lnTo>
                    <a:pt x="5587" y="219"/>
                  </a:lnTo>
                  <a:lnTo>
                    <a:pt x="5587" y="162"/>
                  </a:lnTo>
                  <a:close/>
                  <a:moveTo>
                    <a:pt x="5667" y="162"/>
                  </a:moveTo>
                  <a:lnTo>
                    <a:pt x="5612" y="162"/>
                  </a:lnTo>
                  <a:lnTo>
                    <a:pt x="5612" y="219"/>
                  </a:lnTo>
                  <a:lnTo>
                    <a:pt x="5667" y="219"/>
                  </a:lnTo>
                  <a:lnTo>
                    <a:pt x="5667" y="162"/>
                  </a:lnTo>
                  <a:close/>
                  <a:moveTo>
                    <a:pt x="5747" y="162"/>
                  </a:moveTo>
                  <a:lnTo>
                    <a:pt x="5692" y="162"/>
                  </a:lnTo>
                  <a:lnTo>
                    <a:pt x="5692" y="219"/>
                  </a:lnTo>
                  <a:lnTo>
                    <a:pt x="5747" y="219"/>
                  </a:lnTo>
                  <a:lnTo>
                    <a:pt x="5747" y="162"/>
                  </a:lnTo>
                  <a:close/>
                  <a:moveTo>
                    <a:pt x="5828" y="162"/>
                  </a:moveTo>
                  <a:lnTo>
                    <a:pt x="5772" y="162"/>
                  </a:lnTo>
                  <a:lnTo>
                    <a:pt x="5772" y="219"/>
                  </a:lnTo>
                  <a:lnTo>
                    <a:pt x="5828" y="219"/>
                  </a:lnTo>
                  <a:lnTo>
                    <a:pt x="5828" y="162"/>
                  </a:lnTo>
                  <a:close/>
                  <a:moveTo>
                    <a:pt x="1739" y="82"/>
                  </a:moveTo>
                  <a:lnTo>
                    <a:pt x="1684" y="82"/>
                  </a:lnTo>
                  <a:lnTo>
                    <a:pt x="1684" y="137"/>
                  </a:lnTo>
                  <a:lnTo>
                    <a:pt x="1739" y="137"/>
                  </a:lnTo>
                  <a:lnTo>
                    <a:pt x="1739" y="82"/>
                  </a:lnTo>
                  <a:close/>
                  <a:moveTo>
                    <a:pt x="1820" y="82"/>
                  </a:moveTo>
                  <a:lnTo>
                    <a:pt x="1764" y="82"/>
                  </a:lnTo>
                  <a:lnTo>
                    <a:pt x="1764" y="137"/>
                  </a:lnTo>
                  <a:lnTo>
                    <a:pt x="1820" y="137"/>
                  </a:lnTo>
                  <a:lnTo>
                    <a:pt x="1820" y="82"/>
                  </a:lnTo>
                  <a:close/>
                  <a:moveTo>
                    <a:pt x="4945" y="82"/>
                  </a:moveTo>
                  <a:lnTo>
                    <a:pt x="4890" y="82"/>
                  </a:lnTo>
                  <a:lnTo>
                    <a:pt x="4890" y="137"/>
                  </a:lnTo>
                  <a:lnTo>
                    <a:pt x="4945" y="137"/>
                  </a:lnTo>
                  <a:lnTo>
                    <a:pt x="4945" y="82"/>
                  </a:lnTo>
                  <a:close/>
                  <a:moveTo>
                    <a:pt x="5026" y="82"/>
                  </a:moveTo>
                  <a:lnTo>
                    <a:pt x="4971" y="82"/>
                  </a:lnTo>
                  <a:lnTo>
                    <a:pt x="4971" y="137"/>
                  </a:lnTo>
                  <a:lnTo>
                    <a:pt x="5026" y="137"/>
                  </a:lnTo>
                  <a:lnTo>
                    <a:pt x="5026" y="82"/>
                  </a:lnTo>
                  <a:close/>
                  <a:moveTo>
                    <a:pt x="5106" y="82"/>
                  </a:moveTo>
                  <a:lnTo>
                    <a:pt x="5050" y="82"/>
                  </a:lnTo>
                  <a:lnTo>
                    <a:pt x="5050" y="137"/>
                  </a:lnTo>
                  <a:lnTo>
                    <a:pt x="5106" y="137"/>
                  </a:lnTo>
                  <a:lnTo>
                    <a:pt x="5106" y="82"/>
                  </a:lnTo>
                  <a:close/>
                  <a:moveTo>
                    <a:pt x="5186" y="82"/>
                  </a:moveTo>
                  <a:lnTo>
                    <a:pt x="5131" y="82"/>
                  </a:lnTo>
                  <a:lnTo>
                    <a:pt x="5131" y="137"/>
                  </a:lnTo>
                  <a:lnTo>
                    <a:pt x="5186" y="137"/>
                  </a:lnTo>
                  <a:lnTo>
                    <a:pt x="5186" y="82"/>
                  </a:lnTo>
                  <a:close/>
                  <a:moveTo>
                    <a:pt x="1739" y="0"/>
                  </a:moveTo>
                  <a:lnTo>
                    <a:pt x="1684" y="0"/>
                  </a:lnTo>
                  <a:lnTo>
                    <a:pt x="1684" y="56"/>
                  </a:lnTo>
                  <a:lnTo>
                    <a:pt x="1739" y="5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962" y="287"/>
              <a:ext cx="5988" cy="3057"/>
            </a:xfrm>
            <a:custGeom>
              <a:avLst/>
              <a:gdLst>
                <a:gd name="T0" fmla="*/ 2646 w 5988"/>
                <a:gd name="T1" fmla="*/ 2969 h 3057"/>
                <a:gd name="T2" fmla="*/ 1820 w 5988"/>
                <a:gd name="T3" fmla="*/ 2824 h 3057"/>
                <a:gd name="T4" fmla="*/ 5266 w 5988"/>
                <a:gd name="T5" fmla="*/ 2880 h 3057"/>
                <a:gd name="T6" fmla="*/ 4730 w 5988"/>
                <a:gd name="T7" fmla="*/ 2735 h 3057"/>
                <a:gd name="T8" fmla="*/ 4465 w 5988"/>
                <a:gd name="T9" fmla="*/ 2646 h 3057"/>
                <a:gd name="T10" fmla="*/ 2165 w 5988"/>
                <a:gd name="T11" fmla="*/ 2614 h 3057"/>
                <a:gd name="T12" fmla="*/ 1739 w 5988"/>
                <a:gd name="T13" fmla="*/ 2469 h 3057"/>
                <a:gd name="T14" fmla="*/ 1579 w 5988"/>
                <a:gd name="T15" fmla="*/ 2437 h 3057"/>
                <a:gd name="T16" fmla="*/ 1764 w 5988"/>
                <a:gd name="T17" fmla="*/ 2292 h 3057"/>
                <a:gd name="T18" fmla="*/ 1499 w 5988"/>
                <a:gd name="T19" fmla="*/ 2203 h 3057"/>
                <a:gd name="T20" fmla="*/ 882 w 5988"/>
                <a:gd name="T21" fmla="*/ 2171 h 3057"/>
                <a:gd name="T22" fmla="*/ 4705 w 5988"/>
                <a:gd name="T23" fmla="*/ 2115 h 3057"/>
                <a:gd name="T24" fmla="*/ 4545 w 5988"/>
                <a:gd name="T25" fmla="*/ 2082 h 3057"/>
                <a:gd name="T26" fmla="*/ 1684 w 5988"/>
                <a:gd name="T27" fmla="*/ 1937 h 3057"/>
                <a:gd name="T28" fmla="*/ 617 w 5988"/>
                <a:gd name="T29" fmla="*/ 1849 h 3057"/>
                <a:gd name="T30" fmla="*/ 4249 w 5988"/>
                <a:gd name="T31" fmla="*/ 1905 h 3057"/>
                <a:gd name="T32" fmla="*/ 1098 w 5988"/>
                <a:gd name="T33" fmla="*/ 1760 h 3057"/>
                <a:gd name="T34" fmla="*/ 4545 w 5988"/>
                <a:gd name="T35" fmla="*/ 1817 h 3057"/>
                <a:gd name="T36" fmla="*/ 962 w 5988"/>
                <a:gd name="T37" fmla="*/ 1672 h 3057"/>
                <a:gd name="T38" fmla="*/ 4304 w 5988"/>
                <a:gd name="T39" fmla="*/ 1672 h 3057"/>
                <a:gd name="T40" fmla="*/ 962 w 5988"/>
                <a:gd name="T41" fmla="*/ 1639 h 3057"/>
                <a:gd name="T42" fmla="*/ 4304 w 5988"/>
                <a:gd name="T43" fmla="*/ 1583 h 3057"/>
                <a:gd name="T44" fmla="*/ 938 w 5988"/>
                <a:gd name="T45" fmla="*/ 1551 h 3057"/>
                <a:gd name="T46" fmla="*/ 3928 w 5988"/>
                <a:gd name="T47" fmla="*/ 1494 h 3057"/>
                <a:gd name="T48" fmla="*/ 857 w 5988"/>
                <a:gd name="T49" fmla="*/ 1406 h 3057"/>
                <a:gd name="T50" fmla="*/ 2485 w 5988"/>
                <a:gd name="T51" fmla="*/ 1462 h 3057"/>
                <a:gd name="T52" fmla="*/ 857 w 5988"/>
                <a:gd name="T53" fmla="*/ 1317 h 3057"/>
                <a:gd name="T54" fmla="*/ 2380 w 5988"/>
                <a:gd name="T55" fmla="*/ 1374 h 3057"/>
                <a:gd name="T56" fmla="*/ 401 w 5988"/>
                <a:gd name="T57" fmla="*/ 1229 h 3057"/>
                <a:gd name="T58" fmla="*/ 1980 w 5988"/>
                <a:gd name="T59" fmla="*/ 1229 h 3057"/>
                <a:gd name="T60" fmla="*/ 4890 w 5988"/>
                <a:gd name="T61" fmla="*/ 1285 h 3057"/>
                <a:gd name="T62" fmla="*/ 1499 w 5988"/>
                <a:gd name="T63" fmla="*/ 1140 h 3057"/>
                <a:gd name="T64" fmla="*/ 3744 w 5988"/>
                <a:gd name="T65" fmla="*/ 1196 h 3057"/>
                <a:gd name="T66" fmla="*/ 160 w 5988"/>
                <a:gd name="T67" fmla="*/ 1051 h 3057"/>
                <a:gd name="T68" fmla="*/ 1739 w 5988"/>
                <a:gd name="T69" fmla="*/ 1051 h 3057"/>
                <a:gd name="T70" fmla="*/ 3528 w 5988"/>
                <a:gd name="T71" fmla="*/ 1108 h 3057"/>
                <a:gd name="T72" fmla="*/ 216 w 5988"/>
                <a:gd name="T73" fmla="*/ 971 h 3057"/>
                <a:gd name="T74" fmla="*/ 1739 w 5988"/>
                <a:gd name="T75" fmla="*/ 1026 h 3057"/>
                <a:gd name="T76" fmla="*/ 3528 w 5988"/>
                <a:gd name="T77" fmla="*/ 971 h 3057"/>
                <a:gd name="T78" fmla="*/ 5507 w 5988"/>
                <a:gd name="T79" fmla="*/ 971 h 3057"/>
                <a:gd name="T80" fmla="*/ 1443 w 5988"/>
                <a:gd name="T81" fmla="*/ 946 h 3057"/>
                <a:gd name="T82" fmla="*/ 3263 w 5988"/>
                <a:gd name="T83" fmla="*/ 890 h 3057"/>
                <a:gd name="T84" fmla="*/ 5426 w 5988"/>
                <a:gd name="T85" fmla="*/ 946 h 3057"/>
                <a:gd name="T86" fmla="*/ 1282 w 5988"/>
                <a:gd name="T87" fmla="*/ 809 h 3057"/>
                <a:gd name="T88" fmla="*/ 2861 w 5988"/>
                <a:gd name="T89" fmla="*/ 809 h 3057"/>
                <a:gd name="T90" fmla="*/ 4810 w 5988"/>
                <a:gd name="T91" fmla="*/ 865 h 3057"/>
                <a:gd name="T92" fmla="*/ 938 w 5988"/>
                <a:gd name="T93" fmla="*/ 728 h 3057"/>
                <a:gd name="T94" fmla="*/ 2461 w 5988"/>
                <a:gd name="T95" fmla="*/ 784 h 3057"/>
                <a:gd name="T96" fmla="*/ 4810 w 5988"/>
                <a:gd name="T97" fmla="*/ 728 h 3057"/>
                <a:gd name="T98" fmla="*/ 697 w 5988"/>
                <a:gd name="T99" fmla="*/ 648 h 3057"/>
                <a:gd name="T100" fmla="*/ 2245 w 5988"/>
                <a:gd name="T101" fmla="*/ 703 h 3057"/>
                <a:gd name="T102" fmla="*/ 5186 w 5988"/>
                <a:gd name="T103" fmla="*/ 648 h 3057"/>
                <a:gd name="T104" fmla="*/ 777 w 5988"/>
                <a:gd name="T105" fmla="*/ 622 h 3057"/>
                <a:gd name="T106" fmla="*/ 2406 w 5988"/>
                <a:gd name="T107" fmla="*/ 566 h 3057"/>
                <a:gd name="T108" fmla="*/ 5828 w 5988"/>
                <a:gd name="T109" fmla="*/ 566 h 3057"/>
                <a:gd name="T110" fmla="*/ 1604 w 5988"/>
                <a:gd name="T111" fmla="*/ 542 h 3057"/>
                <a:gd name="T112" fmla="*/ 5106 w 5988"/>
                <a:gd name="T113" fmla="*/ 485 h 3057"/>
                <a:gd name="T114" fmla="*/ 1258 w 5988"/>
                <a:gd name="T115" fmla="*/ 460 h 3057"/>
                <a:gd name="T116" fmla="*/ 5131 w 5988"/>
                <a:gd name="T117" fmla="*/ 405 h 3057"/>
                <a:gd name="T118" fmla="*/ 1579 w 5988"/>
                <a:gd name="T119" fmla="*/ 324 h 3057"/>
                <a:gd name="T120" fmla="*/ 5371 w 5988"/>
                <a:gd name="T121" fmla="*/ 380 h 3057"/>
                <a:gd name="T122" fmla="*/ 5106 w 5988"/>
                <a:gd name="T123" fmla="*/ 243 h 3057"/>
                <a:gd name="T124" fmla="*/ 4866 w 5988"/>
                <a:gd name="T125" fmla="*/ 219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8" h="3057">
                  <a:moveTo>
                    <a:pt x="4945" y="3001"/>
                  </a:moveTo>
                  <a:lnTo>
                    <a:pt x="4890" y="3001"/>
                  </a:lnTo>
                  <a:lnTo>
                    <a:pt x="4890" y="3057"/>
                  </a:lnTo>
                  <a:lnTo>
                    <a:pt x="4945" y="3057"/>
                  </a:lnTo>
                  <a:lnTo>
                    <a:pt x="4945" y="3001"/>
                  </a:lnTo>
                  <a:moveTo>
                    <a:pt x="5026" y="3001"/>
                  </a:moveTo>
                  <a:lnTo>
                    <a:pt x="4971" y="3001"/>
                  </a:lnTo>
                  <a:lnTo>
                    <a:pt x="4971" y="3057"/>
                  </a:lnTo>
                  <a:lnTo>
                    <a:pt x="5026" y="3057"/>
                  </a:lnTo>
                  <a:lnTo>
                    <a:pt x="5026" y="3001"/>
                  </a:lnTo>
                  <a:moveTo>
                    <a:pt x="5106" y="3001"/>
                  </a:moveTo>
                  <a:lnTo>
                    <a:pt x="5050" y="3001"/>
                  </a:lnTo>
                  <a:lnTo>
                    <a:pt x="5050" y="3057"/>
                  </a:lnTo>
                  <a:lnTo>
                    <a:pt x="5106" y="3057"/>
                  </a:lnTo>
                  <a:lnTo>
                    <a:pt x="5106" y="3001"/>
                  </a:lnTo>
                  <a:moveTo>
                    <a:pt x="5186" y="3001"/>
                  </a:moveTo>
                  <a:lnTo>
                    <a:pt x="5131" y="3001"/>
                  </a:lnTo>
                  <a:lnTo>
                    <a:pt x="5131" y="3057"/>
                  </a:lnTo>
                  <a:lnTo>
                    <a:pt x="5186" y="3057"/>
                  </a:lnTo>
                  <a:lnTo>
                    <a:pt x="5186" y="3001"/>
                  </a:lnTo>
                  <a:moveTo>
                    <a:pt x="5266" y="3001"/>
                  </a:moveTo>
                  <a:lnTo>
                    <a:pt x="5211" y="3001"/>
                  </a:lnTo>
                  <a:lnTo>
                    <a:pt x="5211" y="3057"/>
                  </a:lnTo>
                  <a:lnTo>
                    <a:pt x="5266" y="3057"/>
                  </a:lnTo>
                  <a:lnTo>
                    <a:pt x="5266" y="3001"/>
                  </a:lnTo>
                  <a:moveTo>
                    <a:pt x="5347" y="3001"/>
                  </a:moveTo>
                  <a:lnTo>
                    <a:pt x="5291" y="3001"/>
                  </a:lnTo>
                  <a:lnTo>
                    <a:pt x="5291" y="3057"/>
                  </a:lnTo>
                  <a:lnTo>
                    <a:pt x="5347" y="3057"/>
                  </a:lnTo>
                  <a:lnTo>
                    <a:pt x="5347" y="3001"/>
                  </a:lnTo>
                  <a:moveTo>
                    <a:pt x="5426" y="3001"/>
                  </a:moveTo>
                  <a:lnTo>
                    <a:pt x="5371" y="3001"/>
                  </a:lnTo>
                  <a:lnTo>
                    <a:pt x="5371" y="3057"/>
                  </a:lnTo>
                  <a:lnTo>
                    <a:pt x="5426" y="3057"/>
                  </a:lnTo>
                  <a:lnTo>
                    <a:pt x="5426" y="3001"/>
                  </a:lnTo>
                  <a:moveTo>
                    <a:pt x="55" y="2912"/>
                  </a:moveTo>
                  <a:lnTo>
                    <a:pt x="0" y="2912"/>
                  </a:lnTo>
                  <a:lnTo>
                    <a:pt x="0" y="2969"/>
                  </a:lnTo>
                  <a:lnTo>
                    <a:pt x="55" y="2969"/>
                  </a:lnTo>
                  <a:lnTo>
                    <a:pt x="55" y="2912"/>
                  </a:lnTo>
                  <a:moveTo>
                    <a:pt x="1659" y="2912"/>
                  </a:moveTo>
                  <a:lnTo>
                    <a:pt x="1604" y="2912"/>
                  </a:lnTo>
                  <a:lnTo>
                    <a:pt x="1604" y="2969"/>
                  </a:lnTo>
                  <a:lnTo>
                    <a:pt x="1659" y="2969"/>
                  </a:lnTo>
                  <a:lnTo>
                    <a:pt x="1659" y="2912"/>
                  </a:lnTo>
                  <a:moveTo>
                    <a:pt x="1739" y="2912"/>
                  </a:moveTo>
                  <a:lnTo>
                    <a:pt x="1684" y="2912"/>
                  </a:lnTo>
                  <a:lnTo>
                    <a:pt x="1684" y="2969"/>
                  </a:lnTo>
                  <a:lnTo>
                    <a:pt x="1739" y="2969"/>
                  </a:lnTo>
                  <a:lnTo>
                    <a:pt x="1739" y="2912"/>
                  </a:lnTo>
                  <a:moveTo>
                    <a:pt x="1820" y="2912"/>
                  </a:moveTo>
                  <a:lnTo>
                    <a:pt x="1764" y="2912"/>
                  </a:lnTo>
                  <a:lnTo>
                    <a:pt x="1764" y="2969"/>
                  </a:lnTo>
                  <a:lnTo>
                    <a:pt x="1820" y="2969"/>
                  </a:lnTo>
                  <a:lnTo>
                    <a:pt x="1820" y="2912"/>
                  </a:lnTo>
                  <a:moveTo>
                    <a:pt x="1899" y="2912"/>
                  </a:moveTo>
                  <a:lnTo>
                    <a:pt x="1844" y="2912"/>
                  </a:lnTo>
                  <a:lnTo>
                    <a:pt x="1844" y="2969"/>
                  </a:lnTo>
                  <a:lnTo>
                    <a:pt x="1899" y="2969"/>
                  </a:lnTo>
                  <a:lnTo>
                    <a:pt x="1899" y="2912"/>
                  </a:lnTo>
                  <a:moveTo>
                    <a:pt x="1980" y="2912"/>
                  </a:moveTo>
                  <a:lnTo>
                    <a:pt x="1925" y="2912"/>
                  </a:lnTo>
                  <a:lnTo>
                    <a:pt x="1925" y="2969"/>
                  </a:lnTo>
                  <a:lnTo>
                    <a:pt x="1980" y="2969"/>
                  </a:lnTo>
                  <a:lnTo>
                    <a:pt x="1980" y="2912"/>
                  </a:lnTo>
                  <a:moveTo>
                    <a:pt x="2060" y="2912"/>
                  </a:moveTo>
                  <a:lnTo>
                    <a:pt x="2004" y="2912"/>
                  </a:lnTo>
                  <a:lnTo>
                    <a:pt x="2004" y="2969"/>
                  </a:lnTo>
                  <a:lnTo>
                    <a:pt x="2060" y="2969"/>
                  </a:lnTo>
                  <a:lnTo>
                    <a:pt x="2060" y="2912"/>
                  </a:lnTo>
                  <a:moveTo>
                    <a:pt x="2140" y="2912"/>
                  </a:moveTo>
                  <a:lnTo>
                    <a:pt x="2085" y="2912"/>
                  </a:lnTo>
                  <a:lnTo>
                    <a:pt x="2085" y="2969"/>
                  </a:lnTo>
                  <a:lnTo>
                    <a:pt x="2140" y="2969"/>
                  </a:lnTo>
                  <a:lnTo>
                    <a:pt x="2140" y="2912"/>
                  </a:lnTo>
                  <a:moveTo>
                    <a:pt x="2220" y="2912"/>
                  </a:moveTo>
                  <a:lnTo>
                    <a:pt x="2165" y="2912"/>
                  </a:lnTo>
                  <a:lnTo>
                    <a:pt x="2165" y="2969"/>
                  </a:lnTo>
                  <a:lnTo>
                    <a:pt x="2220" y="2969"/>
                  </a:lnTo>
                  <a:lnTo>
                    <a:pt x="2220" y="2912"/>
                  </a:lnTo>
                  <a:moveTo>
                    <a:pt x="2301" y="2912"/>
                  </a:moveTo>
                  <a:lnTo>
                    <a:pt x="2245" y="2912"/>
                  </a:lnTo>
                  <a:lnTo>
                    <a:pt x="2245" y="2969"/>
                  </a:lnTo>
                  <a:lnTo>
                    <a:pt x="2301" y="2969"/>
                  </a:lnTo>
                  <a:lnTo>
                    <a:pt x="2301" y="2912"/>
                  </a:lnTo>
                  <a:moveTo>
                    <a:pt x="2541" y="2912"/>
                  </a:moveTo>
                  <a:lnTo>
                    <a:pt x="2485" y="2912"/>
                  </a:lnTo>
                  <a:lnTo>
                    <a:pt x="2485" y="2969"/>
                  </a:lnTo>
                  <a:lnTo>
                    <a:pt x="2541" y="2969"/>
                  </a:lnTo>
                  <a:lnTo>
                    <a:pt x="2541" y="2912"/>
                  </a:lnTo>
                  <a:moveTo>
                    <a:pt x="2621" y="2912"/>
                  </a:moveTo>
                  <a:lnTo>
                    <a:pt x="2566" y="2912"/>
                  </a:lnTo>
                  <a:lnTo>
                    <a:pt x="2566" y="2969"/>
                  </a:lnTo>
                  <a:lnTo>
                    <a:pt x="2621" y="2969"/>
                  </a:lnTo>
                  <a:lnTo>
                    <a:pt x="2621" y="2912"/>
                  </a:lnTo>
                  <a:moveTo>
                    <a:pt x="2701" y="2912"/>
                  </a:moveTo>
                  <a:lnTo>
                    <a:pt x="2646" y="2912"/>
                  </a:lnTo>
                  <a:lnTo>
                    <a:pt x="2646" y="2969"/>
                  </a:lnTo>
                  <a:lnTo>
                    <a:pt x="2701" y="2969"/>
                  </a:lnTo>
                  <a:lnTo>
                    <a:pt x="2701" y="2912"/>
                  </a:lnTo>
                  <a:moveTo>
                    <a:pt x="2861" y="2912"/>
                  </a:moveTo>
                  <a:lnTo>
                    <a:pt x="2806" y="2912"/>
                  </a:lnTo>
                  <a:lnTo>
                    <a:pt x="2806" y="2969"/>
                  </a:lnTo>
                  <a:lnTo>
                    <a:pt x="2861" y="2969"/>
                  </a:lnTo>
                  <a:lnTo>
                    <a:pt x="2861" y="2912"/>
                  </a:lnTo>
                  <a:moveTo>
                    <a:pt x="2942" y="2912"/>
                  </a:moveTo>
                  <a:lnTo>
                    <a:pt x="2887" y="2912"/>
                  </a:lnTo>
                  <a:lnTo>
                    <a:pt x="2887" y="2969"/>
                  </a:lnTo>
                  <a:lnTo>
                    <a:pt x="2942" y="2969"/>
                  </a:lnTo>
                  <a:lnTo>
                    <a:pt x="2942" y="2912"/>
                  </a:lnTo>
                  <a:moveTo>
                    <a:pt x="3022" y="2912"/>
                  </a:moveTo>
                  <a:lnTo>
                    <a:pt x="2966" y="2912"/>
                  </a:lnTo>
                  <a:lnTo>
                    <a:pt x="2966" y="2969"/>
                  </a:lnTo>
                  <a:lnTo>
                    <a:pt x="3022" y="2969"/>
                  </a:lnTo>
                  <a:lnTo>
                    <a:pt x="3022" y="2912"/>
                  </a:lnTo>
                  <a:moveTo>
                    <a:pt x="3102" y="2912"/>
                  </a:moveTo>
                  <a:lnTo>
                    <a:pt x="3047" y="2912"/>
                  </a:lnTo>
                  <a:lnTo>
                    <a:pt x="3047" y="2969"/>
                  </a:lnTo>
                  <a:lnTo>
                    <a:pt x="3102" y="2969"/>
                  </a:lnTo>
                  <a:lnTo>
                    <a:pt x="3102" y="2912"/>
                  </a:lnTo>
                  <a:moveTo>
                    <a:pt x="3182" y="2912"/>
                  </a:moveTo>
                  <a:lnTo>
                    <a:pt x="3127" y="2912"/>
                  </a:lnTo>
                  <a:lnTo>
                    <a:pt x="3127" y="2969"/>
                  </a:lnTo>
                  <a:lnTo>
                    <a:pt x="3182" y="2969"/>
                  </a:lnTo>
                  <a:lnTo>
                    <a:pt x="3182" y="2912"/>
                  </a:lnTo>
                  <a:moveTo>
                    <a:pt x="4705" y="2912"/>
                  </a:moveTo>
                  <a:lnTo>
                    <a:pt x="4650" y="2912"/>
                  </a:lnTo>
                  <a:lnTo>
                    <a:pt x="4650" y="2969"/>
                  </a:lnTo>
                  <a:lnTo>
                    <a:pt x="4705" y="2969"/>
                  </a:lnTo>
                  <a:lnTo>
                    <a:pt x="4705" y="2912"/>
                  </a:lnTo>
                  <a:moveTo>
                    <a:pt x="4785" y="2912"/>
                  </a:moveTo>
                  <a:lnTo>
                    <a:pt x="4730" y="2912"/>
                  </a:lnTo>
                  <a:lnTo>
                    <a:pt x="4730" y="2969"/>
                  </a:lnTo>
                  <a:lnTo>
                    <a:pt x="4785" y="2969"/>
                  </a:lnTo>
                  <a:lnTo>
                    <a:pt x="4785" y="2912"/>
                  </a:lnTo>
                  <a:moveTo>
                    <a:pt x="4866" y="2912"/>
                  </a:moveTo>
                  <a:lnTo>
                    <a:pt x="4810" y="2912"/>
                  </a:lnTo>
                  <a:lnTo>
                    <a:pt x="4810" y="2969"/>
                  </a:lnTo>
                  <a:lnTo>
                    <a:pt x="4866" y="2969"/>
                  </a:lnTo>
                  <a:lnTo>
                    <a:pt x="4866" y="2912"/>
                  </a:lnTo>
                  <a:moveTo>
                    <a:pt x="4945" y="2912"/>
                  </a:moveTo>
                  <a:lnTo>
                    <a:pt x="4890" y="2912"/>
                  </a:lnTo>
                  <a:lnTo>
                    <a:pt x="4890" y="2969"/>
                  </a:lnTo>
                  <a:lnTo>
                    <a:pt x="4945" y="2969"/>
                  </a:lnTo>
                  <a:lnTo>
                    <a:pt x="4945" y="2912"/>
                  </a:lnTo>
                  <a:moveTo>
                    <a:pt x="5026" y="2912"/>
                  </a:moveTo>
                  <a:lnTo>
                    <a:pt x="4971" y="2912"/>
                  </a:lnTo>
                  <a:lnTo>
                    <a:pt x="4971" y="2969"/>
                  </a:lnTo>
                  <a:lnTo>
                    <a:pt x="5026" y="2969"/>
                  </a:lnTo>
                  <a:lnTo>
                    <a:pt x="5026" y="2912"/>
                  </a:lnTo>
                  <a:moveTo>
                    <a:pt x="5106" y="2912"/>
                  </a:moveTo>
                  <a:lnTo>
                    <a:pt x="5050" y="2912"/>
                  </a:lnTo>
                  <a:lnTo>
                    <a:pt x="5050" y="2969"/>
                  </a:lnTo>
                  <a:lnTo>
                    <a:pt x="5106" y="2969"/>
                  </a:lnTo>
                  <a:lnTo>
                    <a:pt x="5106" y="2912"/>
                  </a:lnTo>
                  <a:moveTo>
                    <a:pt x="5186" y="2912"/>
                  </a:moveTo>
                  <a:lnTo>
                    <a:pt x="5131" y="2912"/>
                  </a:lnTo>
                  <a:lnTo>
                    <a:pt x="5131" y="2969"/>
                  </a:lnTo>
                  <a:lnTo>
                    <a:pt x="5186" y="2969"/>
                  </a:lnTo>
                  <a:lnTo>
                    <a:pt x="5186" y="2912"/>
                  </a:lnTo>
                  <a:moveTo>
                    <a:pt x="5266" y="2912"/>
                  </a:moveTo>
                  <a:lnTo>
                    <a:pt x="5211" y="2912"/>
                  </a:lnTo>
                  <a:lnTo>
                    <a:pt x="5211" y="2969"/>
                  </a:lnTo>
                  <a:lnTo>
                    <a:pt x="5266" y="2969"/>
                  </a:lnTo>
                  <a:lnTo>
                    <a:pt x="5266" y="2912"/>
                  </a:lnTo>
                  <a:moveTo>
                    <a:pt x="5347" y="2912"/>
                  </a:moveTo>
                  <a:lnTo>
                    <a:pt x="5291" y="2912"/>
                  </a:lnTo>
                  <a:lnTo>
                    <a:pt x="5291" y="2969"/>
                  </a:lnTo>
                  <a:lnTo>
                    <a:pt x="5347" y="2969"/>
                  </a:lnTo>
                  <a:lnTo>
                    <a:pt x="5347" y="2912"/>
                  </a:lnTo>
                  <a:moveTo>
                    <a:pt x="5426" y="2912"/>
                  </a:moveTo>
                  <a:lnTo>
                    <a:pt x="5371" y="2912"/>
                  </a:lnTo>
                  <a:lnTo>
                    <a:pt x="5371" y="2969"/>
                  </a:lnTo>
                  <a:lnTo>
                    <a:pt x="5426" y="2969"/>
                  </a:lnTo>
                  <a:lnTo>
                    <a:pt x="5426" y="2912"/>
                  </a:lnTo>
                  <a:moveTo>
                    <a:pt x="55" y="2824"/>
                  </a:moveTo>
                  <a:lnTo>
                    <a:pt x="0" y="2824"/>
                  </a:lnTo>
                  <a:lnTo>
                    <a:pt x="0" y="2880"/>
                  </a:lnTo>
                  <a:lnTo>
                    <a:pt x="55" y="2880"/>
                  </a:lnTo>
                  <a:lnTo>
                    <a:pt x="55" y="2824"/>
                  </a:lnTo>
                  <a:moveTo>
                    <a:pt x="136" y="2824"/>
                  </a:moveTo>
                  <a:lnTo>
                    <a:pt x="80" y="2824"/>
                  </a:lnTo>
                  <a:lnTo>
                    <a:pt x="80" y="2880"/>
                  </a:lnTo>
                  <a:lnTo>
                    <a:pt x="136" y="2880"/>
                  </a:lnTo>
                  <a:lnTo>
                    <a:pt x="136" y="2824"/>
                  </a:lnTo>
                  <a:moveTo>
                    <a:pt x="1659" y="2824"/>
                  </a:moveTo>
                  <a:lnTo>
                    <a:pt x="1604" y="2824"/>
                  </a:lnTo>
                  <a:lnTo>
                    <a:pt x="1604" y="2880"/>
                  </a:lnTo>
                  <a:lnTo>
                    <a:pt x="1659" y="2880"/>
                  </a:lnTo>
                  <a:lnTo>
                    <a:pt x="1659" y="2824"/>
                  </a:lnTo>
                  <a:moveTo>
                    <a:pt x="1739" y="2824"/>
                  </a:moveTo>
                  <a:lnTo>
                    <a:pt x="1684" y="2824"/>
                  </a:lnTo>
                  <a:lnTo>
                    <a:pt x="1684" y="2880"/>
                  </a:lnTo>
                  <a:lnTo>
                    <a:pt x="1739" y="2880"/>
                  </a:lnTo>
                  <a:lnTo>
                    <a:pt x="1739" y="2824"/>
                  </a:lnTo>
                  <a:moveTo>
                    <a:pt x="1820" y="2824"/>
                  </a:moveTo>
                  <a:lnTo>
                    <a:pt x="1764" y="2824"/>
                  </a:lnTo>
                  <a:lnTo>
                    <a:pt x="1764" y="2880"/>
                  </a:lnTo>
                  <a:lnTo>
                    <a:pt x="1820" y="2880"/>
                  </a:lnTo>
                  <a:lnTo>
                    <a:pt x="1820" y="2824"/>
                  </a:lnTo>
                  <a:moveTo>
                    <a:pt x="1899" y="2824"/>
                  </a:moveTo>
                  <a:lnTo>
                    <a:pt x="1844" y="2824"/>
                  </a:lnTo>
                  <a:lnTo>
                    <a:pt x="1844" y="2880"/>
                  </a:lnTo>
                  <a:lnTo>
                    <a:pt x="1899" y="2880"/>
                  </a:lnTo>
                  <a:lnTo>
                    <a:pt x="1899" y="2824"/>
                  </a:lnTo>
                  <a:moveTo>
                    <a:pt x="1980" y="2824"/>
                  </a:moveTo>
                  <a:lnTo>
                    <a:pt x="1925" y="2824"/>
                  </a:lnTo>
                  <a:lnTo>
                    <a:pt x="1925" y="2880"/>
                  </a:lnTo>
                  <a:lnTo>
                    <a:pt x="1980" y="2880"/>
                  </a:lnTo>
                  <a:lnTo>
                    <a:pt x="1980" y="2824"/>
                  </a:lnTo>
                  <a:moveTo>
                    <a:pt x="2060" y="2824"/>
                  </a:moveTo>
                  <a:lnTo>
                    <a:pt x="2004" y="2824"/>
                  </a:lnTo>
                  <a:lnTo>
                    <a:pt x="2004" y="2880"/>
                  </a:lnTo>
                  <a:lnTo>
                    <a:pt x="2060" y="2880"/>
                  </a:lnTo>
                  <a:lnTo>
                    <a:pt x="2060" y="2824"/>
                  </a:lnTo>
                  <a:moveTo>
                    <a:pt x="2140" y="2824"/>
                  </a:moveTo>
                  <a:lnTo>
                    <a:pt x="2085" y="2824"/>
                  </a:lnTo>
                  <a:lnTo>
                    <a:pt x="2085" y="2880"/>
                  </a:lnTo>
                  <a:lnTo>
                    <a:pt x="2140" y="2880"/>
                  </a:lnTo>
                  <a:lnTo>
                    <a:pt x="2140" y="2824"/>
                  </a:lnTo>
                  <a:moveTo>
                    <a:pt x="2220" y="2824"/>
                  </a:moveTo>
                  <a:lnTo>
                    <a:pt x="2165" y="2824"/>
                  </a:lnTo>
                  <a:lnTo>
                    <a:pt x="2165" y="2880"/>
                  </a:lnTo>
                  <a:lnTo>
                    <a:pt x="2220" y="2880"/>
                  </a:lnTo>
                  <a:lnTo>
                    <a:pt x="2220" y="2824"/>
                  </a:lnTo>
                  <a:moveTo>
                    <a:pt x="2301" y="2824"/>
                  </a:moveTo>
                  <a:lnTo>
                    <a:pt x="2245" y="2824"/>
                  </a:lnTo>
                  <a:lnTo>
                    <a:pt x="2245" y="2880"/>
                  </a:lnTo>
                  <a:lnTo>
                    <a:pt x="2301" y="2880"/>
                  </a:lnTo>
                  <a:lnTo>
                    <a:pt x="2301" y="2824"/>
                  </a:lnTo>
                  <a:moveTo>
                    <a:pt x="2701" y="2824"/>
                  </a:moveTo>
                  <a:lnTo>
                    <a:pt x="2646" y="2824"/>
                  </a:lnTo>
                  <a:lnTo>
                    <a:pt x="2646" y="2880"/>
                  </a:lnTo>
                  <a:lnTo>
                    <a:pt x="2701" y="2880"/>
                  </a:lnTo>
                  <a:lnTo>
                    <a:pt x="2701" y="2824"/>
                  </a:lnTo>
                  <a:moveTo>
                    <a:pt x="2861" y="2824"/>
                  </a:moveTo>
                  <a:lnTo>
                    <a:pt x="2806" y="2824"/>
                  </a:lnTo>
                  <a:lnTo>
                    <a:pt x="2806" y="2880"/>
                  </a:lnTo>
                  <a:lnTo>
                    <a:pt x="2861" y="2880"/>
                  </a:lnTo>
                  <a:lnTo>
                    <a:pt x="2861" y="2824"/>
                  </a:lnTo>
                  <a:moveTo>
                    <a:pt x="3102" y="2824"/>
                  </a:moveTo>
                  <a:lnTo>
                    <a:pt x="3047" y="2824"/>
                  </a:lnTo>
                  <a:lnTo>
                    <a:pt x="3047" y="2880"/>
                  </a:lnTo>
                  <a:lnTo>
                    <a:pt x="3102" y="2880"/>
                  </a:lnTo>
                  <a:lnTo>
                    <a:pt x="3102" y="2824"/>
                  </a:lnTo>
                  <a:moveTo>
                    <a:pt x="3182" y="2824"/>
                  </a:moveTo>
                  <a:lnTo>
                    <a:pt x="3127" y="2824"/>
                  </a:lnTo>
                  <a:lnTo>
                    <a:pt x="3127" y="2880"/>
                  </a:lnTo>
                  <a:lnTo>
                    <a:pt x="3182" y="2880"/>
                  </a:lnTo>
                  <a:lnTo>
                    <a:pt x="3182" y="2824"/>
                  </a:lnTo>
                  <a:moveTo>
                    <a:pt x="4625" y="2824"/>
                  </a:moveTo>
                  <a:lnTo>
                    <a:pt x="4569" y="2824"/>
                  </a:lnTo>
                  <a:lnTo>
                    <a:pt x="4569" y="2880"/>
                  </a:lnTo>
                  <a:lnTo>
                    <a:pt x="4625" y="2880"/>
                  </a:lnTo>
                  <a:lnTo>
                    <a:pt x="4625" y="2824"/>
                  </a:lnTo>
                  <a:moveTo>
                    <a:pt x="4705" y="2824"/>
                  </a:moveTo>
                  <a:lnTo>
                    <a:pt x="4650" y="2824"/>
                  </a:lnTo>
                  <a:lnTo>
                    <a:pt x="4650" y="2880"/>
                  </a:lnTo>
                  <a:lnTo>
                    <a:pt x="4705" y="2880"/>
                  </a:lnTo>
                  <a:lnTo>
                    <a:pt x="4705" y="2824"/>
                  </a:lnTo>
                  <a:moveTo>
                    <a:pt x="4785" y="2824"/>
                  </a:moveTo>
                  <a:lnTo>
                    <a:pt x="4730" y="2824"/>
                  </a:lnTo>
                  <a:lnTo>
                    <a:pt x="4730" y="2880"/>
                  </a:lnTo>
                  <a:lnTo>
                    <a:pt x="4785" y="2880"/>
                  </a:lnTo>
                  <a:lnTo>
                    <a:pt x="4785" y="2824"/>
                  </a:lnTo>
                  <a:moveTo>
                    <a:pt x="4866" y="2824"/>
                  </a:moveTo>
                  <a:lnTo>
                    <a:pt x="4810" y="2824"/>
                  </a:lnTo>
                  <a:lnTo>
                    <a:pt x="4810" y="2880"/>
                  </a:lnTo>
                  <a:lnTo>
                    <a:pt x="4866" y="2880"/>
                  </a:lnTo>
                  <a:lnTo>
                    <a:pt x="4866" y="2824"/>
                  </a:lnTo>
                  <a:moveTo>
                    <a:pt x="4945" y="2824"/>
                  </a:moveTo>
                  <a:lnTo>
                    <a:pt x="4890" y="2824"/>
                  </a:lnTo>
                  <a:lnTo>
                    <a:pt x="4890" y="2880"/>
                  </a:lnTo>
                  <a:lnTo>
                    <a:pt x="4945" y="2880"/>
                  </a:lnTo>
                  <a:lnTo>
                    <a:pt x="4945" y="2824"/>
                  </a:lnTo>
                  <a:moveTo>
                    <a:pt x="5026" y="2824"/>
                  </a:moveTo>
                  <a:lnTo>
                    <a:pt x="4971" y="2824"/>
                  </a:lnTo>
                  <a:lnTo>
                    <a:pt x="4971" y="2880"/>
                  </a:lnTo>
                  <a:lnTo>
                    <a:pt x="5026" y="2880"/>
                  </a:lnTo>
                  <a:lnTo>
                    <a:pt x="5026" y="2824"/>
                  </a:lnTo>
                  <a:moveTo>
                    <a:pt x="5106" y="2824"/>
                  </a:moveTo>
                  <a:lnTo>
                    <a:pt x="5050" y="2824"/>
                  </a:lnTo>
                  <a:lnTo>
                    <a:pt x="5050" y="2880"/>
                  </a:lnTo>
                  <a:lnTo>
                    <a:pt x="5106" y="2880"/>
                  </a:lnTo>
                  <a:lnTo>
                    <a:pt x="5106" y="2824"/>
                  </a:lnTo>
                  <a:moveTo>
                    <a:pt x="5186" y="2824"/>
                  </a:moveTo>
                  <a:lnTo>
                    <a:pt x="5131" y="2824"/>
                  </a:lnTo>
                  <a:lnTo>
                    <a:pt x="5131" y="2880"/>
                  </a:lnTo>
                  <a:lnTo>
                    <a:pt x="5186" y="2880"/>
                  </a:lnTo>
                  <a:lnTo>
                    <a:pt x="5186" y="2824"/>
                  </a:lnTo>
                  <a:moveTo>
                    <a:pt x="5266" y="2824"/>
                  </a:moveTo>
                  <a:lnTo>
                    <a:pt x="5211" y="2824"/>
                  </a:lnTo>
                  <a:lnTo>
                    <a:pt x="5211" y="2880"/>
                  </a:lnTo>
                  <a:lnTo>
                    <a:pt x="5266" y="2880"/>
                  </a:lnTo>
                  <a:lnTo>
                    <a:pt x="5266" y="2824"/>
                  </a:lnTo>
                  <a:moveTo>
                    <a:pt x="55" y="2735"/>
                  </a:moveTo>
                  <a:lnTo>
                    <a:pt x="0" y="2735"/>
                  </a:lnTo>
                  <a:lnTo>
                    <a:pt x="0" y="2791"/>
                  </a:lnTo>
                  <a:lnTo>
                    <a:pt x="55" y="2791"/>
                  </a:lnTo>
                  <a:lnTo>
                    <a:pt x="55" y="2735"/>
                  </a:lnTo>
                  <a:moveTo>
                    <a:pt x="136" y="2735"/>
                  </a:moveTo>
                  <a:lnTo>
                    <a:pt x="80" y="2735"/>
                  </a:lnTo>
                  <a:lnTo>
                    <a:pt x="80" y="2791"/>
                  </a:lnTo>
                  <a:lnTo>
                    <a:pt x="136" y="2791"/>
                  </a:lnTo>
                  <a:lnTo>
                    <a:pt x="136" y="2735"/>
                  </a:lnTo>
                  <a:moveTo>
                    <a:pt x="216" y="2735"/>
                  </a:moveTo>
                  <a:lnTo>
                    <a:pt x="160" y="2735"/>
                  </a:lnTo>
                  <a:lnTo>
                    <a:pt x="160" y="2791"/>
                  </a:lnTo>
                  <a:lnTo>
                    <a:pt x="216" y="2791"/>
                  </a:lnTo>
                  <a:lnTo>
                    <a:pt x="216" y="2735"/>
                  </a:lnTo>
                  <a:moveTo>
                    <a:pt x="457" y="2735"/>
                  </a:moveTo>
                  <a:lnTo>
                    <a:pt x="401" y="2735"/>
                  </a:lnTo>
                  <a:lnTo>
                    <a:pt x="401" y="2791"/>
                  </a:lnTo>
                  <a:lnTo>
                    <a:pt x="457" y="2791"/>
                  </a:lnTo>
                  <a:lnTo>
                    <a:pt x="457" y="2735"/>
                  </a:lnTo>
                  <a:moveTo>
                    <a:pt x="1820" y="2735"/>
                  </a:moveTo>
                  <a:lnTo>
                    <a:pt x="1764" y="2735"/>
                  </a:lnTo>
                  <a:lnTo>
                    <a:pt x="1764" y="2791"/>
                  </a:lnTo>
                  <a:lnTo>
                    <a:pt x="1820" y="2791"/>
                  </a:lnTo>
                  <a:lnTo>
                    <a:pt x="1820" y="2735"/>
                  </a:lnTo>
                  <a:moveTo>
                    <a:pt x="1899" y="2735"/>
                  </a:moveTo>
                  <a:lnTo>
                    <a:pt x="1844" y="2735"/>
                  </a:lnTo>
                  <a:lnTo>
                    <a:pt x="1844" y="2791"/>
                  </a:lnTo>
                  <a:lnTo>
                    <a:pt x="1899" y="2791"/>
                  </a:lnTo>
                  <a:lnTo>
                    <a:pt x="1899" y="2735"/>
                  </a:lnTo>
                  <a:moveTo>
                    <a:pt x="1980" y="2735"/>
                  </a:moveTo>
                  <a:lnTo>
                    <a:pt x="1925" y="2735"/>
                  </a:lnTo>
                  <a:lnTo>
                    <a:pt x="1925" y="2791"/>
                  </a:lnTo>
                  <a:lnTo>
                    <a:pt x="1980" y="2791"/>
                  </a:lnTo>
                  <a:lnTo>
                    <a:pt x="1980" y="2735"/>
                  </a:lnTo>
                  <a:moveTo>
                    <a:pt x="2060" y="2735"/>
                  </a:moveTo>
                  <a:lnTo>
                    <a:pt x="2004" y="2735"/>
                  </a:lnTo>
                  <a:lnTo>
                    <a:pt x="2004" y="2791"/>
                  </a:lnTo>
                  <a:lnTo>
                    <a:pt x="2060" y="2791"/>
                  </a:lnTo>
                  <a:lnTo>
                    <a:pt x="2060" y="2735"/>
                  </a:lnTo>
                  <a:moveTo>
                    <a:pt x="2140" y="2735"/>
                  </a:moveTo>
                  <a:lnTo>
                    <a:pt x="2085" y="2735"/>
                  </a:lnTo>
                  <a:lnTo>
                    <a:pt x="2085" y="2791"/>
                  </a:lnTo>
                  <a:lnTo>
                    <a:pt x="2140" y="2791"/>
                  </a:lnTo>
                  <a:lnTo>
                    <a:pt x="2140" y="2735"/>
                  </a:lnTo>
                  <a:moveTo>
                    <a:pt x="2220" y="2735"/>
                  </a:moveTo>
                  <a:lnTo>
                    <a:pt x="2165" y="2735"/>
                  </a:lnTo>
                  <a:lnTo>
                    <a:pt x="2165" y="2791"/>
                  </a:lnTo>
                  <a:lnTo>
                    <a:pt x="2220" y="2791"/>
                  </a:lnTo>
                  <a:lnTo>
                    <a:pt x="2220" y="2735"/>
                  </a:lnTo>
                  <a:moveTo>
                    <a:pt x="2621" y="2735"/>
                  </a:moveTo>
                  <a:lnTo>
                    <a:pt x="2566" y="2735"/>
                  </a:lnTo>
                  <a:lnTo>
                    <a:pt x="2566" y="2791"/>
                  </a:lnTo>
                  <a:lnTo>
                    <a:pt x="2621" y="2791"/>
                  </a:lnTo>
                  <a:lnTo>
                    <a:pt x="2621" y="2735"/>
                  </a:lnTo>
                  <a:moveTo>
                    <a:pt x="2701" y="2735"/>
                  </a:moveTo>
                  <a:lnTo>
                    <a:pt x="2646" y="2735"/>
                  </a:lnTo>
                  <a:lnTo>
                    <a:pt x="2646" y="2791"/>
                  </a:lnTo>
                  <a:lnTo>
                    <a:pt x="2701" y="2791"/>
                  </a:lnTo>
                  <a:lnTo>
                    <a:pt x="2701" y="2735"/>
                  </a:lnTo>
                  <a:moveTo>
                    <a:pt x="2782" y="2735"/>
                  </a:moveTo>
                  <a:lnTo>
                    <a:pt x="2726" y="2735"/>
                  </a:lnTo>
                  <a:lnTo>
                    <a:pt x="2726" y="2791"/>
                  </a:lnTo>
                  <a:lnTo>
                    <a:pt x="2782" y="2791"/>
                  </a:lnTo>
                  <a:lnTo>
                    <a:pt x="2782" y="2735"/>
                  </a:lnTo>
                  <a:moveTo>
                    <a:pt x="2861" y="2735"/>
                  </a:moveTo>
                  <a:lnTo>
                    <a:pt x="2806" y="2735"/>
                  </a:lnTo>
                  <a:lnTo>
                    <a:pt x="2806" y="2791"/>
                  </a:lnTo>
                  <a:lnTo>
                    <a:pt x="2861" y="2791"/>
                  </a:lnTo>
                  <a:lnTo>
                    <a:pt x="2861" y="2735"/>
                  </a:lnTo>
                  <a:moveTo>
                    <a:pt x="2942" y="2735"/>
                  </a:moveTo>
                  <a:lnTo>
                    <a:pt x="2887" y="2735"/>
                  </a:lnTo>
                  <a:lnTo>
                    <a:pt x="2887" y="2791"/>
                  </a:lnTo>
                  <a:lnTo>
                    <a:pt x="2942" y="2791"/>
                  </a:lnTo>
                  <a:lnTo>
                    <a:pt x="2942" y="2735"/>
                  </a:lnTo>
                  <a:moveTo>
                    <a:pt x="3022" y="2735"/>
                  </a:moveTo>
                  <a:lnTo>
                    <a:pt x="2966" y="2735"/>
                  </a:lnTo>
                  <a:lnTo>
                    <a:pt x="2966" y="2791"/>
                  </a:lnTo>
                  <a:lnTo>
                    <a:pt x="3022" y="2791"/>
                  </a:lnTo>
                  <a:lnTo>
                    <a:pt x="3022" y="2735"/>
                  </a:lnTo>
                  <a:moveTo>
                    <a:pt x="3182" y="2735"/>
                  </a:moveTo>
                  <a:lnTo>
                    <a:pt x="3127" y="2735"/>
                  </a:lnTo>
                  <a:lnTo>
                    <a:pt x="3127" y="2791"/>
                  </a:lnTo>
                  <a:lnTo>
                    <a:pt x="3182" y="2791"/>
                  </a:lnTo>
                  <a:lnTo>
                    <a:pt x="3182" y="2735"/>
                  </a:lnTo>
                  <a:moveTo>
                    <a:pt x="4625" y="2735"/>
                  </a:moveTo>
                  <a:lnTo>
                    <a:pt x="4569" y="2735"/>
                  </a:lnTo>
                  <a:lnTo>
                    <a:pt x="4569" y="2791"/>
                  </a:lnTo>
                  <a:lnTo>
                    <a:pt x="4625" y="2791"/>
                  </a:lnTo>
                  <a:lnTo>
                    <a:pt x="4625" y="2735"/>
                  </a:lnTo>
                  <a:moveTo>
                    <a:pt x="4705" y="2735"/>
                  </a:moveTo>
                  <a:lnTo>
                    <a:pt x="4650" y="2735"/>
                  </a:lnTo>
                  <a:lnTo>
                    <a:pt x="4650" y="2791"/>
                  </a:lnTo>
                  <a:lnTo>
                    <a:pt x="4705" y="2791"/>
                  </a:lnTo>
                  <a:lnTo>
                    <a:pt x="4705" y="2735"/>
                  </a:lnTo>
                  <a:moveTo>
                    <a:pt x="4785" y="2735"/>
                  </a:moveTo>
                  <a:lnTo>
                    <a:pt x="4730" y="2735"/>
                  </a:lnTo>
                  <a:lnTo>
                    <a:pt x="4730" y="2791"/>
                  </a:lnTo>
                  <a:lnTo>
                    <a:pt x="4785" y="2791"/>
                  </a:lnTo>
                  <a:lnTo>
                    <a:pt x="4785" y="2735"/>
                  </a:lnTo>
                  <a:moveTo>
                    <a:pt x="4866" y="2735"/>
                  </a:moveTo>
                  <a:lnTo>
                    <a:pt x="4810" y="2735"/>
                  </a:lnTo>
                  <a:lnTo>
                    <a:pt x="4810" y="2791"/>
                  </a:lnTo>
                  <a:lnTo>
                    <a:pt x="4866" y="2791"/>
                  </a:lnTo>
                  <a:lnTo>
                    <a:pt x="4866" y="2735"/>
                  </a:lnTo>
                  <a:moveTo>
                    <a:pt x="4945" y="2735"/>
                  </a:moveTo>
                  <a:lnTo>
                    <a:pt x="4890" y="2735"/>
                  </a:lnTo>
                  <a:lnTo>
                    <a:pt x="4890" y="2791"/>
                  </a:lnTo>
                  <a:lnTo>
                    <a:pt x="4945" y="2791"/>
                  </a:lnTo>
                  <a:lnTo>
                    <a:pt x="4945" y="2735"/>
                  </a:lnTo>
                  <a:moveTo>
                    <a:pt x="5026" y="2735"/>
                  </a:moveTo>
                  <a:lnTo>
                    <a:pt x="4971" y="2735"/>
                  </a:lnTo>
                  <a:lnTo>
                    <a:pt x="4971" y="2791"/>
                  </a:lnTo>
                  <a:lnTo>
                    <a:pt x="5026" y="2791"/>
                  </a:lnTo>
                  <a:lnTo>
                    <a:pt x="5026" y="2735"/>
                  </a:lnTo>
                  <a:moveTo>
                    <a:pt x="5106" y="2735"/>
                  </a:moveTo>
                  <a:lnTo>
                    <a:pt x="5050" y="2735"/>
                  </a:lnTo>
                  <a:lnTo>
                    <a:pt x="5050" y="2791"/>
                  </a:lnTo>
                  <a:lnTo>
                    <a:pt x="5106" y="2791"/>
                  </a:lnTo>
                  <a:lnTo>
                    <a:pt x="5106" y="2735"/>
                  </a:lnTo>
                  <a:moveTo>
                    <a:pt x="5186" y="2735"/>
                  </a:moveTo>
                  <a:lnTo>
                    <a:pt x="5131" y="2735"/>
                  </a:lnTo>
                  <a:lnTo>
                    <a:pt x="5131" y="2791"/>
                  </a:lnTo>
                  <a:lnTo>
                    <a:pt x="5186" y="2791"/>
                  </a:lnTo>
                  <a:lnTo>
                    <a:pt x="5186" y="2735"/>
                  </a:lnTo>
                  <a:moveTo>
                    <a:pt x="55" y="2646"/>
                  </a:moveTo>
                  <a:lnTo>
                    <a:pt x="0" y="2646"/>
                  </a:lnTo>
                  <a:lnTo>
                    <a:pt x="0" y="2703"/>
                  </a:lnTo>
                  <a:lnTo>
                    <a:pt x="55" y="2703"/>
                  </a:lnTo>
                  <a:lnTo>
                    <a:pt x="55" y="2646"/>
                  </a:lnTo>
                  <a:moveTo>
                    <a:pt x="136" y="2646"/>
                  </a:moveTo>
                  <a:lnTo>
                    <a:pt x="80" y="2646"/>
                  </a:lnTo>
                  <a:lnTo>
                    <a:pt x="80" y="2703"/>
                  </a:lnTo>
                  <a:lnTo>
                    <a:pt x="136" y="2703"/>
                  </a:lnTo>
                  <a:lnTo>
                    <a:pt x="136" y="2646"/>
                  </a:lnTo>
                  <a:moveTo>
                    <a:pt x="216" y="2646"/>
                  </a:moveTo>
                  <a:lnTo>
                    <a:pt x="160" y="2646"/>
                  </a:lnTo>
                  <a:lnTo>
                    <a:pt x="160" y="2703"/>
                  </a:lnTo>
                  <a:lnTo>
                    <a:pt x="216" y="2703"/>
                  </a:lnTo>
                  <a:lnTo>
                    <a:pt x="216" y="2646"/>
                  </a:lnTo>
                  <a:moveTo>
                    <a:pt x="457" y="2646"/>
                  </a:moveTo>
                  <a:lnTo>
                    <a:pt x="401" y="2646"/>
                  </a:lnTo>
                  <a:lnTo>
                    <a:pt x="401" y="2703"/>
                  </a:lnTo>
                  <a:lnTo>
                    <a:pt x="457" y="2703"/>
                  </a:lnTo>
                  <a:lnTo>
                    <a:pt x="457" y="2646"/>
                  </a:lnTo>
                  <a:moveTo>
                    <a:pt x="536" y="2646"/>
                  </a:moveTo>
                  <a:lnTo>
                    <a:pt x="481" y="2646"/>
                  </a:lnTo>
                  <a:lnTo>
                    <a:pt x="481" y="2703"/>
                  </a:lnTo>
                  <a:lnTo>
                    <a:pt x="536" y="2703"/>
                  </a:lnTo>
                  <a:lnTo>
                    <a:pt x="536" y="2646"/>
                  </a:lnTo>
                  <a:moveTo>
                    <a:pt x="617" y="2646"/>
                  </a:moveTo>
                  <a:lnTo>
                    <a:pt x="561" y="2646"/>
                  </a:lnTo>
                  <a:lnTo>
                    <a:pt x="561" y="2703"/>
                  </a:lnTo>
                  <a:lnTo>
                    <a:pt x="617" y="2703"/>
                  </a:lnTo>
                  <a:lnTo>
                    <a:pt x="617" y="2646"/>
                  </a:lnTo>
                  <a:moveTo>
                    <a:pt x="1899" y="2646"/>
                  </a:moveTo>
                  <a:lnTo>
                    <a:pt x="1844" y="2646"/>
                  </a:lnTo>
                  <a:lnTo>
                    <a:pt x="1844" y="2703"/>
                  </a:lnTo>
                  <a:lnTo>
                    <a:pt x="1899" y="2703"/>
                  </a:lnTo>
                  <a:lnTo>
                    <a:pt x="1899" y="2646"/>
                  </a:lnTo>
                  <a:moveTo>
                    <a:pt x="1980" y="2646"/>
                  </a:moveTo>
                  <a:lnTo>
                    <a:pt x="1925" y="2646"/>
                  </a:lnTo>
                  <a:lnTo>
                    <a:pt x="1925" y="2703"/>
                  </a:lnTo>
                  <a:lnTo>
                    <a:pt x="1980" y="2703"/>
                  </a:lnTo>
                  <a:lnTo>
                    <a:pt x="1980" y="2646"/>
                  </a:lnTo>
                  <a:moveTo>
                    <a:pt x="2060" y="2646"/>
                  </a:moveTo>
                  <a:lnTo>
                    <a:pt x="2004" y="2646"/>
                  </a:lnTo>
                  <a:lnTo>
                    <a:pt x="2004" y="2703"/>
                  </a:lnTo>
                  <a:lnTo>
                    <a:pt x="2060" y="2703"/>
                  </a:lnTo>
                  <a:lnTo>
                    <a:pt x="2060" y="2646"/>
                  </a:lnTo>
                  <a:moveTo>
                    <a:pt x="2301" y="2646"/>
                  </a:moveTo>
                  <a:lnTo>
                    <a:pt x="2245" y="2646"/>
                  </a:lnTo>
                  <a:lnTo>
                    <a:pt x="2245" y="2703"/>
                  </a:lnTo>
                  <a:lnTo>
                    <a:pt x="2301" y="2703"/>
                  </a:lnTo>
                  <a:lnTo>
                    <a:pt x="2301" y="2646"/>
                  </a:lnTo>
                  <a:moveTo>
                    <a:pt x="2541" y="2646"/>
                  </a:moveTo>
                  <a:lnTo>
                    <a:pt x="2485" y="2646"/>
                  </a:lnTo>
                  <a:lnTo>
                    <a:pt x="2485" y="2703"/>
                  </a:lnTo>
                  <a:lnTo>
                    <a:pt x="2541" y="2703"/>
                  </a:lnTo>
                  <a:lnTo>
                    <a:pt x="2541" y="2646"/>
                  </a:lnTo>
                  <a:moveTo>
                    <a:pt x="2621" y="2646"/>
                  </a:moveTo>
                  <a:lnTo>
                    <a:pt x="2566" y="2646"/>
                  </a:lnTo>
                  <a:lnTo>
                    <a:pt x="2566" y="2703"/>
                  </a:lnTo>
                  <a:lnTo>
                    <a:pt x="2621" y="2703"/>
                  </a:lnTo>
                  <a:lnTo>
                    <a:pt x="2621" y="2646"/>
                  </a:lnTo>
                  <a:moveTo>
                    <a:pt x="2861" y="2646"/>
                  </a:moveTo>
                  <a:lnTo>
                    <a:pt x="2806" y="2646"/>
                  </a:lnTo>
                  <a:lnTo>
                    <a:pt x="2806" y="2703"/>
                  </a:lnTo>
                  <a:lnTo>
                    <a:pt x="2861" y="2703"/>
                  </a:lnTo>
                  <a:lnTo>
                    <a:pt x="2861" y="2646"/>
                  </a:lnTo>
                  <a:moveTo>
                    <a:pt x="4465" y="2646"/>
                  </a:moveTo>
                  <a:lnTo>
                    <a:pt x="4409" y="2646"/>
                  </a:lnTo>
                  <a:lnTo>
                    <a:pt x="4409" y="2703"/>
                  </a:lnTo>
                  <a:lnTo>
                    <a:pt x="4465" y="2703"/>
                  </a:lnTo>
                  <a:lnTo>
                    <a:pt x="4465" y="2646"/>
                  </a:lnTo>
                  <a:moveTo>
                    <a:pt x="4705" y="2646"/>
                  </a:moveTo>
                  <a:lnTo>
                    <a:pt x="4650" y="2646"/>
                  </a:lnTo>
                  <a:lnTo>
                    <a:pt x="4650" y="2703"/>
                  </a:lnTo>
                  <a:lnTo>
                    <a:pt x="4705" y="2703"/>
                  </a:lnTo>
                  <a:lnTo>
                    <a:pt x="4705" y="2646"/>
                  </a:lnTo>
                  <a:moveTo>
                    <a:pt x="4785" y="2646"/>
                  </a:moveTo>
                  <a:lnTo>
                    <a:pt x="4730" y="2646"/>
                  </a:lnTo>
                  <a:lnTo>
                    <a:pt x="4730" y="2703"/>
                  </a:lnTo>
                  <a:lnTo>
                    <a:pt x="4785" y="2703"/>
                  </a:lnTo>
                  <a:lnTo>
                    <a:pt x="4785" y="2646"/>
                  </a:lnTo>
                  <a:moveTo>
                    <a:pt x="4866" y="2646"/>
                  </a:moveTo>
                  <a:lnTo>
                    <a:pt x="4810" y="2646"/>
                  </a:lnTo>
                  <a:lnTo>
                    <a:pt x="4810" y="2703"/>
                  </a:lnTo>
                  <a:lnTo>
                    <a:pt x="4866" y="2703"/>
                  </a:lnTo>
                  <a:lnTo>
                    <a:pt x="4866" y="2646"/>
                  </a:lnTo>
                  <a:moveTo>
                    <a:pt x="4945" y="2646"/>
                  </a:moveTo>
                  <a:lnTo>
                    <a:pt x="4890" y="2646"/>
                  </a:lnTo>
                  <a:lnTo>
                    <a:pt x="4890" y="2703"/>
                  </a:lnTo>
                  <a:lnTo>
                    <a:pt x="4945" y="2703"/>
                  </a:lnTo>
                  <a:lnTo>
                    <a:pt x="4945" y="2646"/>
                  </a:lnTo>
                  <a:moveTo>
                    <a:pt x="5026" y="2646"/>
                  </a:moveTo>
                  <a:lnTo>
                    <a:pt x="4971" y="2646"/>
                  </a:lnTo>
                  <a:lnTo>
                    <a:pt x="4971" y="2703"/>
                  </a:lnTo>
                  <a:lnTo>
                    <a:pt x="5026" y="2703"/>
                  </a:lnTo>
                  <a:lnTo>
                    <a:pt x="5026" y="2646"/>
                  </a:lnTo>
                  <a:moveTo>
                    <a:pt x="5106" y="2646"/>
                  </a:moveTo>
                  <a:lnTo>
                    <a:pt x="5050" y="2646"/>
                  </a:lnTo>
                  <a:lnTo>
                    <a:pt x="5050" y="2703"/>
                  </a:lnTo>
                  <a:lnTo>
                    <a:pt x="5106" y="2703"/>
                  </a:lnTo>
                  <a:lnTo>
                    <a:pt x="5106" y="2646"/>
                  </a:lnTo>
                  <a:moveTo>
                    <a:pt x="5186" y="2646"/>
                  </a:moveTo>
                  <a:lnTo>
                    <a:pt x="5131" y="2646"/>
                  </a:lnTo>
                  <a:lnTo>
                    <a:pt x="5131" y="2703"/>
                  </a:lnTo>
                  <a:lnTo>
                    <a:pt x="5186" y="2703"/>
                  </a:lnTo>
                  <a:lnTo>
                    <a:pt x="5186" y="2646"/>
                  </a:lnTo>
                  <a:moveTo>
                    <a:pt x="55" y="2558"/>
                  </a:moveTo>
                  <a:lnTo>
                    <a:pt x="0" y="2558"/>
                  </a:lnTo>
                  <a:lnTo>
                    <a:pt x="0" y="2614"/>
                  </a:lnTo>
                  <a:lnTo>
                    <a:pt x="55" y="2614"/>
                  </a:lnTo>
                  <a:lnTo>
                    <a:pt x="55" y="2558"/>
                  </a:lnTo>
                  <a:moveTo>
                    <a:pt x="136" y="2558"/>
                  </a:moveTo>
                  <a:lnTo>
                    <a:pt x="80" y="2558"/>
                  </a:lnTo>
                  <a:lnTo>
                    <a:pt x="80" y="2614"/>
                  </a:lnTo>
                  <a:lnTo>
                    <a:pt x="136" y="2614"/>
                  </a:lnTo>
                  <a:lnTo>
                    <a:pt x="136" y="2558"/>
                  </a:lnTo>
                  <a:moveTo>
                    <a:pt x="216" y="2558"/>
                  </a:moveTo>
                  <a:lnTo>
                    <a:pt x="160" y="2558"/>
                  </a:lnTo>
                  <a:lnTo>
                    <a:pt x="160" y="2614"/>
                  </a:lnTo>
                  <a:lnTo>
                    <a:pt x="216" y="2614"/>
                  </a:lnTo>
                  <a:lnTo>
                    <a:pt x="216" y="2558"/>
                  </a:lnTo>
                  <a:moveTo>
                    <a:pt x="296" y="2558"/>
                  </a:moveTo>
                  <a:lnTo>
                    <a:pt x="241" y="2558"/>
                  </a:lnTo>
                  <a:lnTo>
                    <a:pt x="241" y="2614"/>
                  </a:lnTo>
                  <a:lnTo>
                    <a:pt x="296" y="2614"/>
                  </a:lnTo>
                  <a:lnTo>
                    <a:pt x="296" y="2558"/>
                  </a:lnTo>
                  <a:moveTo>
                    <a:pt x="457" y="2558"/>
                  </a:moveTo>
                  <a:lnTo>
                    <a:pt x="401" y="2558"/>
                  </a:lnTo>
                  <a:lnTo>
                    <a:pt x="401" y="2614"/>
                  </a:lnTo>
                  <a:lnTo>
                    <a:pt x="457" y="2614"/>
                  </a:lnTo>
                  <a:lnTo>
                    <a:pt x="457" y="2558"/>
                  </a:lnTo>
                  <a:moveTo>
                    <a:pt x="1579" y="2558"/>
                  </a:moveTo>
                  <a:lnTo>
                    <a:pt x="1523" y="2558"/>
                  </a:lnTo>
                  <a:lnTo>
                    <a:pt x="1523" y="2614"/>
                  </a:lnTo>
                  <a:lnTo>
                    <a:pt x="1579" y="2614"/>
                  </a:lnTo>
                  <a:lnTo>
                    <a:pt x="1579" y="2558"/>
                  </a:lnTo>
                  <a:moveTo>
                    <a:pt x="1659" y="2558"/>
                  </a:moveTo>
                  <a:lnTo>
                    <a:pt x="1604" y="2558"/>
                  </a:lnTo>
                  <a:lnTo>
                    <a:pt x="1604" y="2614"/>
                  </a:lnTo>
                  <a:lnTo>
                    <a:pt x="1659" y="2614"/>
                  </a:lnTo>
                  <a:lnTo>
                    <a:pt x="1659" y="2558"/>
                  </a:lnTo>
                  <a:moveTo>
                    <a:pt x="1739" y="2558"/>
                  </a:moveTo>
                  <a:lnTo>
                    <a:pt x="1684" y="2558"/>
                  </a:lnTo>
                  <a:lnTo>
                    <a:pt x="1684" y="2614"/>
                  </a:lnTo>
                  <a:lnTo>
                    <a:pt x="1739" y="2614"/>
                  </a:lnTo>
                  <a:lnTo>
                    <a:pt x="1739" y="2558"/>
                  </a:lnTo>
                  <a:moveTo>
                    <a:pt x="1820" y="2558"/>
                  </a:moveTo>
                  <a:lnTo>
                    <a:pt x="1764" y="2558"/>
                  </a:lnTo>
                  <a:lnTo>
                    <a:pt x="1764" y="2614"/>
                  </a:lnTo>
                  <a:lnTo>
                    <a:pt x="1820" y="2614"/>
                  </a:lnTo>
                  <a:lnTo>
                    <a:pt x="1820" y="2558"/>
                  </a:lnTo>
                  <a:moveTo>
                    <a:pt x="1899" y="2558"/>
                  </a:moveTo>
                  <a:lnTo>
                    <a:pt x="1844" y="2558"/>
                  </a:lnTo>
                  <a:lnTo>
                    <a:pt x="1844" y="2614"/>
                  </a:lnTo>
                  <a:lnTo>
                    <a:pt x="1899" y="2614"/>
                  </a:lnTo>
                  <a:lnTo>
                    <a:pt x="1899" y="2558"/>
                  </a:lnTo>
                  <a:moveTo>
                    <a:pt x="1980" y="2558"/>
                  </a:moveTo>
                  <a:lnTo>
                    <a:pt x="1925" y="2558"/>
                  </a:lnTo>
                  <a:lnTo>
                    <a:pt x="1925" y="2614"/>
                  </a:lnTo>
                  <a:lnTo>
                    <a:pt x="1980" y="2614"/>
                  </a:lnTo>
                  <a:lnTo>
                    <a:pt x="1980" y="2558"/>
                  </a:lnTo>
                  <a:moveTo>
                    <a:pt x="2140" y="2558"/>
                  </a:moveTo>
                  <a:lnTo>
                    <a:pt x="2085" y="2558"/>
                  </a:lnTo>
                  <a:lnTo>
                    <a:pt x="2085" y="2614"/>
                  </a:lnTo>
                  <a:lnTo>
                    <a:pt x="2140" y="2614"/>
                  </a:lnTo>
                  <a:lnTo>
                    <a:pt x="2140" y="2558"/>
                  </a:lnTo>
                  <a:moveTo>
                    <a:pt x="2220" y="2558"/>
                  </a:moveTo>
                  <a:lnTo>
                    <a:pt x="2165" y="2558"/>
                  </a:lnTo>
                  <a:lnTo>
                    <a:pt x="2165" y="2614"/>
                  </a:lnTo>
                  <a:lnTo>
                    <a:pt x="2220" y="2614"/>
                  </a:lnTo>
                  <a:lnTo>
                    <a:pt x="2220" y="2558"/>
                  </a:lnTo>
                  <a:moveTo>
                    <a:pt x="2301" y="2558"/>
                  </a:moveTo>
                  <a:lnTo>
                    <a:pt x="2245" y="2558"/>
                  </a:lnTo>
                  <a:lnTo>
                    <a:pt x="2245" y="2614"/>
                  </a:lnTo>
                  <a:lnTo>
                    <a:pt x="2301" y="2614"/>
                  </a:lnTo>
                  <a:lnTo>
                    <a:pt x="2301" y="2558"/>
                  </a:lnTo>
                  <a:moveTo>
                    <a:pt x="2380" y="2558"/>
                  </a:moveTo>
                  <a:lnTo>
                    <a:pt x="2325" y="2558"/>
                  </a:lnTo>
                  <a:lnTo>
                    <a:pt x="2325" y="2614"/>
                  </a:lnTo>
                  <a:lnTo>
                    <a:pt x="2380" y="2614"/>
                  </a:lnTo>
                  <a:lnTo>
                    <a:pt x="2380" y="2558"/>
                  </a:lnTo>
                  <a:moveTo>
                    <a:pt x="2461" y="2558"/>
                  </a:moveTo>
                  <a:lnTo>
                    <a:pt x="2406" y="2558"/>
                  </a:lnTo>
                  <a:lnTo>
                    <a:pt x="2406" y="2614"/>
                  </a:lnTo>
                  <a:lnTo>
                    <a:pt x="2461" y="2614"/>
                  </a:lnTo>
                  <a:lnTo>
                    <a:pt x="2461" y="2558"/>
                  </a:lnTo>
                  <a:moveTo>
                    <a:pt x="4625" y="2558"/>
                  </a:moveTo>
                  <a:lnTo>
                    <a:pt x="4569" y="2558"/>
                  </a:lnTo>
                  <a:lnTo>
                    <a:pt x="4569" y="2614"/>
                  </a:lnTo>
                  <a:lnTo>
                    <a:pt x="4625" y="2614"/>
                  </a:lnTo>
                  <a:lnTo>
                    <a:pt x="4625" y="2558"/>
                  </a:lnTo>
                  <a:moveTo>
                    <a:pt x="4705" y="2558"/>
                  </a:moveTo>
                  <a:lnTo>
                    <a:pt x="4650" y="2558"/>
                  </a:lnTo>
                  <a:lnTo>
                    <a:pt x="4650" y="2614"/>
                  </a:lnTo>
                  <a:lnTo>
                    <a:pt x="4705" y="2614"/>
                  </a:lnTo>
                  <a:lnTo>
                    <a:pt x="4705" y="2558"/>
                  </a:lnTo>
                  <a:moveTo>
                    <a:pt x="4785" y="2558"/>
                  </a:moveTo>
                  <a:lnTo>
                    <a:pt x="4730" y="2558"/>
                  </a:lnTo>
                  <a:lnTo>
                    <a:pt x="4730" y="2614"/>
                  </a:lnTo>
                  <a:lnTo>
                    <a:pt x="4785" y="2614"/>
                  </a:lnTo>
                  <a:lnTo>
                    <a:pt x="4785" y="2558"/>
                  </a:lnTo>
                  <a:moveTo>
                    <a:pt x="4866" y="2558"/>
                  </a:moveTo>
                  <a:lnTo>
                    <a:pt x="4810" y="2558"/>
                  </a:lnTo>
                  <a:lnTo>
                    <a:pt x="4810" y="2614"/>
                  </a:lnTo>
                  <a:lnTo>
                    <a:pt x="4866" y="2614"/>
                  </a:lnTo>
                  <a:lnTo>
                    <a:pt x="4866" y="2558"/>
                  </a:lnTo>
                  <a:moveTo>
                    <a:pt x="4945" y="2558"/>
                  </a:moveTo>
                  <a:lnTo>
                    <a:pt x="4890" y="2558"/>
                  </a:lnTo>
                  <a:lnTo>
                    <a:pt x="4890" y="2614"/>
                  </a:lnTo>
                  <a:lnTo>
                    <a:pt x="4945" y="2614"/>
                  </a:lnTo>
                  <a:lnTo>
                    <a:pt x="4945" y="2558"/>
                  </a:lnTo>
                  <a:moveTo>
                    <a:pt x="5026" y="2558"/>
                  </a:moveTo>
                  <a:lnTo>
                    <a:pt x="4971" y="2558"/>
                  </a:lnTo>
                  <a:lnTo>
                    <a:pt x="4971" y="2614"/>
                  </a:lnTo>
                  <a:lnTo>
                    <a:pt x="5026" y="2614"/>
                  </a:lnTo>
                  <a:lnTo>
                    <a:pt x="5026" y="2558"/>
                  </a:lnTo>
                  <a:moveTo>
                    <a:pt x="55" y="2469"/>
                  </a:moveTo>
                  <a:lnTo>
                    <a:pt x="0" y="2469"/>
                  </a:lnTo>
                  <a:lnTo>
                    <a:pt x="0" y="2526"/>
                  </a:lnTo>
                  <a:lnTo>
                    <a:pt x="55" y="2526"/>
                  </a:lnTo>
                  <a:lnTo>
                    <a:pt x="55" y="2469"/>
                  </a:lnTo>
                  <a:moveTo>
                    <a:pt x="136" y="2469"/>
                  </a:moveTo>
                  <a:lnTo>
                    <a:pt x="80" y="2469"/>
                  </a:lnTo>
                  <a:lnTo>
                    <a:pt x="80" y="2526"/>
                  </a:lnTo>
                  <a:lnTo>
                    <a:pt x="136" y="2526"/>
                  </a:lnTo>
                  <a:lnTo>
                    <a:pt x="136" y="2469"/>
                  </a:lnTo>
                  <a:moveTo>
                    <a:pt x="216" y="2469"/>
                  </a:moveTo>
                  <a:lnTo>
                    <a:pt x="160" y="2469"/>
                  </a:lnTo>
                  <a:lnTo>
                    <a:pt x="160" y="2526"/>
                  </a:lnTo>
                  <a:lnTo>
                    <a:pt x="216" y="2526"/>
                  </a:lnTo>
                  <a:lnTo>
                    <a:pt x="216" y="2469"/>
                  </a:lnTo>
                  <a:moveTo>
                    <a:pt x="296" y="2469"/>
                  </a:moveTo>
                  <a:lnTo>
                    <a:pt x="241" y="2469"/>
                  </a:lnTo>
                  <a:lnTo>
                    <a:pt x="241" y="2526"/>
                  </a:lnTo>
                  <a:lnTo>
                    <a:pt x="296" y="2526"/>
                  </a:lnTo>
                  <a:lnTo>
                    <a:pt x="296" y="2469"/>
                  </a:lnTo>
                  <a:moveTo>
                    <a:pt x="376" y="2469"/>
                  </a:moveTo>
                  <a:lnTo>
                    <a:pt x="320" y="2469"/>
                  </a:lnTo>
                  <a:lnTo>
                    <a:pt x="320" y="2526"/>
                  </a:lnTo>
                  <a:lnTo>
                    <a:pt x="376" y="2526"/>
                  </a:lnTo>
                  <a:lnTo>
                    <a:pt x="376" y="2469"/>
                  </a:lnTo>
                  <a:moveTo>
                    <a:pt x="457" y="2469"/>
                  </a:moveTo>
                  <a:lnTo>
                    <a:pt x="401" y="2469"/>
                  </a:lnTo>
                  <a:lnTo>
                    <a:pt x="401" y="2526"/>
                  </a:lnTo>
                  <a:lnTo>
                    <a:pt x="457" y="2526"/>
                  </a:lnTo>
                  <a:lnTo>
                    <a:pt x="457" y="2469"/>
                  </a:lnTo>
                  <a:moveTo>
                    <a:pt x="536" y="2469"/>
                  </a:moveTo>
                  <a:lnTo>
                    <a:pt x="481" y="2469"/>
                  </a:lnTo>
                  <a:lnTo>
                    <a:pt x="481" y="2526"/>
                  </a:lnTo>
                  <a:lnTo>
                    <a:pt x="536" y="2526"/>
                  </a:lnTo>
                  <a:lnTo>
                    <a:pt x="536" y="2469"/>
                  </a:lnTo>
                  <a:moveTo>
                    <a:pt x="1499" y="2469"/>
                  </a:moveTo>
                  <a:lnTo>
                    <a:pt x="1443" y="2469"/>
                  </a:lnTo>
                  <a:lnTo>
                    <a:pt x="1443" y="2526"/>
                  </a:lnTo>
                  <a:lnTo>
                    <a:pt x="1499" y="2526"/>
                  </a:lnTo>
                  <a:lnTo>
                    <a:pt x="1499" y="2469"/>
                  </a:lnTo>
                  <a:moveTo>
                    <a:pt x="1579" y="2469"/>
                  </a:moveTo>
                  <a:lnTo>
                    <a:pt x="1523" y="2469"/>
                  </a:lnTo>
                  <a:lnTo>
                    <a:pt x="1523" y="2526"/>
                  </a:lnTo>
                  <a:lnTo>
                    <a:pt x="1579" y="2526"/>
                  </a:lnTo>
                  <a:lnTo>
                    <a:pt x="1579" y="2469"/>
                  </a:lnTo>
                  <a:moveTo>
                    <a:pt x="1659" y="2469"/>
                  </a:moveTo>
                  <a:lnTo>
                    <a:pt x="1604" y="2469"/>
                  </a:lnTo>
                  <a:lnTo>
                    <a:pt x="1604" y="2526"/>
                  </a:lnTo>
                  <a:lnTo>
                    <a:pt x="1659" y="2526"/>
                  </a:lnTo>
                  <a:lnTo>
                    <a:pt x="1659" y="2469"/>
                  </a:lnTo>
                  <a:moveTo>
                    <a:pt x="1739" y="2469"/>
                  </a:moveTo>
                  <a:lnTo>
                    <a:pt x="1684" y="2469"/>
                  </a:lnTo>
                  <a:lnTo>
                    <a:pt x="1684" y="2526"/>
                  </a:lnTo>
                  <a:lnTo>
                    <a:pt x="1739" y="2526"/>
                  </a:lnTo>
                  <a:lnTo>
                    <a:pt x="1739" y="2469"/>
                  </a:lnTo>
                  <a:moveTo>
                    <a:pt x="1820" y="2469"/>
                  </a:moveTo>
                  <a:lnTo>
                    <a:pt x="1764" y="2469"/>
                  </a:lnTo>
                  <a:lnTo>
                    <a:pt x="1764" y="2526"/>
                  </a:lnTo>
                  <a:lnTo>
                    <a:pt x="1820" y="2526"/>
                  </a:lnTo>
                  <a:lnTo>
                    <a:pt x="1820" y="2469"/>
                  </a:lnTo>
                  <a:moveTo>
                    <a:pt x="1899" y="2469"/>
                  </a:moveTo>
                  <a:lnTo>
                    <a:pt x="1844" y="2469"/>
                  </a:lnTo>
                  <a:lnTo>
                    <a:pt x="1844" y="2526"/>
                  </a:lnTo>
                  <a:lnTo>
                    <a:pt x="1899" y="2526"/>
                  </a:lnTo>
                  <a:lnTo>
                    <a:pt x="1899" y="2469"/>
                  </a:lnTo>
                  <a:moveTo>
                    <a:pt x="1980" y="2469"/>
                  </a:moveTo>
                  <a:lnTo>
                    <a:pt x="1925" y="2469"/>
                  </a:lnTo>
                  <a:lnTo>
                    <a:pt x="1925" y="2526"/>
                  </a:lnTo>
                  <a:lnTo>
                    <a:pt x="1980" y="2526"/>
                  </a:lnTo>
                  <a:lnTo>
                    <a:pt x="1980" y="2469"/>
                  </a:lnTo>
                  <a:moveTo>
                    <a:pt x="2060" y="2469"/>
                  </a:moveTo>
                  <a:lnTo>
                    <a:pt x="2004" y="2469"/>
                  </a:lnTo>
                  <a:lnTo>
                    <a:pt x="2004" y="2526"/>
                  </a:lnTo>
                  <a:lnTo>
                    <a:pt x="2060" y="2526"/>
                  </a:lnTo>
                  <a:lnTo>
                    <a:pt x="2060" y="2469"/>
                  </a:lnTo>
                  <a:moveTo>
                    <a:pt x="2140" y="2469"/>
                  </a:moveTo>
                  <a:lnTo>
                    <a:pt x="2085" y="2469"/>
                  </a:lnTo>
                  <a:lnTo>
                    <a:pt x="2085" y="2526"/>
                  </a:lnTo>
                  <a:lnTo>
                    <a:pt x="2140" y="2526"/>
                  </a:lnTo>
                  <a:lnTo>
                    <a:pt x="2140" y="2469"/>
                  </a:lnTo>
                  <a:moveTo>
                    <a:pt x="4545" y="2469"/>
                  </a:moveTo>
                  <a:lnTo>
                    <a:pt x="4490" y="2469"/>
                  </a:lnTo>
                  <a:lnTo>
                    <a:pt x="4490" y="2526"/>
                  </a:lnTo>
                  <a:lnTo>
                    <a:pt x="4545" y="2526"/>
                  </a:lnTo>
                  <a:lnTo>
                    <a:pt x="4545" y="2469"/>
                  </a:lnTo>
                  <a:moveTo>
                    <a:pt x="4625" y="2469"/>
                  </a:moveTo>
                  <a:lnTo>
                    <a:pt x="4569" y="2469"/>
                  </a:lnTo>
                  <a:lnTo>
                    <a:pt x="4569" y="2526"/>
                  </a:lnTo>
                  <a:lnTo>
                    <a:pt x="4625" y="2526"/>
                  </a:lnTo>
                  <a:lnTo>
                    <a:pt x="4625" y="2469"/>
                  </a:lnTo>
                  <a:moveTo>
                    <a:pt x="5026" y="2469"/>
                  </a:moveTo>
                  <a:lnTo>
                    <a:pt x="4971" y="2469"/>
                  </a:lnTo>
                  <a:lnTo>
                    <a:pt x="4971" y="2526"/>
                  </a:lnTo>
                  <a:lnTo>
                    <a:pt x="5026" y="2526"/>
                  </a:lnTo>
                  <a:lnTo>
                    <a:pt x="5026" y="2469"/>
                  </a:lnTo>
                  <a:moveTo>
                    <a:pt x="55" y="2381"/>
                  </a:moveTo>
                  <a:lnTo>
                    <a:pt x="0" y="2381"/>
                  </a:lnTo>
                  <a:lnTo>
                    <a:pt x="0" y="2437"/>
                  </a:lnTo>
                  <a:lnTo>
                    <a:pt x="55" y="2437"/>
                  </a:lnTo>
                  <a:lnTo>
                    <a:pt x="55" y="2381"/>
                  </a:lnTo>
                  <a:moveTo>
                    <a:pt x="136" y="2381"/>
                  </a:moveTo>
                  <a:lnTo>
                    <a:pt x="80" y="2381"/>
                  </a:lnTo>
                  <a:lnTo>
                    <a:pt x="80" y="2437"/>
                  </a:lnTo>
                  <a:lnTo>
                    <a:pt x="136" y="2437"/>
                  </a:lnTo>
                  <a:lnTo>
                    <a:pt x="136" y="2381"/>
                  </a:lnTo>
                  <a:moveTo>
                    <a:pt x="216" y="2381"/>
                  </a:moveTo>
                  <a:lnTo>
                    <a:pt x="160" y="2381"/>
                  </a:lnTo>
                  <a:lnTo>
                    <a:pt x="160" y="2437"/>
                  </a:lnTo>
                  <a:lnTo>
                    <a:pt x="216" y="2437"/>
                  </a:lnTo>
                  <a:lnTo>
                    <a:pt x="216" y="2381"/>
                  </a:lnTo>
                  <a:moveTo>
                    <a:pt x="296" y="2381"/>
                  </a:moveTo>
                  <a:lnTo>
                    <a:pt x="241" y="2381"/>
                  </a:lnTo>
                  <a:lnTo>
                    <a:pt x="241" y="2437"/>
                  </a:lnTo>
                  <a:lnTo>
                    <a:pt x="296" y="2437"/>
                  </a:lnTo>
                  <a:lnTo>
                    <a:pt x="296" y="2381"/>
                  </a:lnTo>
                  <a:moveTo>
                    <a:pt x="376" y="2381"/>
                  </a:moveTo>
                  <a:lnTo>
                    <a:pt x="320" y="2381"/>
                  </a:lnTo>
                  <a:lnTo>
                    <a:pt x="320" y="2437"/>
                  </a:lnTo>
                  <a:lnTo>
                    <a:pt x="376" y="2437"/>
                  </a:lnTo>
                  <a:lnTo>
                    <a:pt x="376" y="2381"/>
                  </a:lnTo>
                  <a:moveTo>
                    <a:pt x="617" y="2381"/>
                  </a:moveTo>
                  <a:lnTo>
                    <a:pt x="561" y="2381"/>
                  </a:lnTo>
                  <a:lnTo>
                    <a:pt x="561" y="2437"/>
                  </a:lnTo>
                  <a:lnTo>
                    <a:pt x="617" y="2437"/>
                  </a:lnTo>
                  <a:lnTo>
                    <a:pt x="617" y="2381"/>
                  </a:lnTo>
                  <a:moveTo>
                    <a:pt x="697" y="2381"/>
                  </a:moveTo>
                  <a:lnTo>
                    <a:pt x="641" y="2381"/>
                  </a:lnTo>
                  <a:lnTo>
                    <a:pt x="641" y="2437"/>
                  </a:lnTo>
                  <a:lnTo>
                    <a:pt x="697" y="2437"/>
                  </a:lnTo>
                  <a:lnTo>
                    <a:pt x="697" y="2381"/>
                  </a:lnTo>
                  <a:moveTo>
                    <a:pt x="938" y="2381"/>
                  </a:moveTo>
                  <a:lnTo>
                    <a:pt x="882" y="2381"/>
                  </a:lnTo>
                  <a:lnTo>
                    <a:pt x="882" y="2437"/>
                  </a:lnTo>
                  <a:lnTo>
                    <a:pt x="938" y="2437"/>
                  </a:lnTo>
                  <a:lnTo>
                    <a:pt x="938" y="2381"/>
                  </a:lnTo>
                  <a:moveTo>
                    <a:pt x="1418" y="2381"/>
                  </a:moveTo>
                  <a:lnTo>
                    <a:pt x="1363" y="2381"/>
                  </a:lnTo>
                  <a:lnTo>
                    <a:pt x="1363" y="2437"/>
                  </a:lnTo>
                  <a:lnTo>
                    <a:pt x="1418" y="2437"/>
                  </a:lnTo>
                  <a:lnTo>
                    <a:pt x="1418" y="2381"/>
                  </a:lnTo>
                  <a:moveTo>
                    <a:pt x="1499" y="2381"/>
                  </a:moveTo>
                  <a:lnTo>
                    <a:pt x="1443" y="2381"/>
                  </a:lnTo>
                  <a:lnTo>
                    <a:pt x="1443" y="2437"/>
                  </a:lnTo>
                  <a:lnTo>
                    <a:pt x="1499" y="2437"/>
                  </a:lnTo>
                  <a:lnTo>
                    <a:pt x="1499" y="2381"/>
                  </a:lnTo>
                  <a:moveTo>
                    <a:pt x="1579" y="2381"/>
                  </a:moveTo>
                  <a:lnTo>
                    <a:pt x="1523" y="2381"/>
                  </a:lnTo>
                  <a:lnTo>
                    <a:pt x="1523" y="2437"/>
                  </a:lnTo>
                  <a:lnTo>
                    <a:pt x="1579" y="2437"/>
                  </a:lnTo>
                  <a:lnTo>
                    <a:pt x="1579" y="2381"/>
                  </a:lnTo>
                  <a:moveTo>
                    <a:pt x="1659" y="2381"/>
                  </a:moveTo>
                  <a:lnTo>
                    <a:pt x="1604" y="2381"/>
                  </a:lnTo>
                  <a:lnTo>
                    <a:pt x="1604" y="2437"/>
                  </a:lnTo>
                  <a:lnTo>
                    <a:pt x="1659" y="2437"/>
                  </a:lnTo>
                  <a:lnTo>
                    <a:pt x="1659" y="2381"/>
                  </a:lnTo>
                  <a:moveTo>
                    <a:pt x="1739" y="2381"/>
                  </a:moveTo>
                  <a:lnTo>
                    <a:pt x="1684" y="2381"/>
                  </a:lnTo>
                  <a:lnTo>
                    <a:pt x="1684" y="2437"/>
                  </a:lnTo>
                  <a:lnTo>
                    <a:pt x="1739" y="2437"/>
                  </a:lnTo>
                  <a:lnTo>
                    <a:pt x="1739" y="2381"/>
                  </a:lnTo>
                  <a:moveTo>
                    <a:pt x="1899" y="2381"/>
                  </a:moveTo>
                  <a:lnTo>
                    <a:pt x="1844" y="2381"/>
                  </a:lnTo>
                  <a:lnTo>
                    <a:pt x="1844" y="2437"/>
                  </a:lnTo>
                  <a:lnTo>
                    <a:pt x="1899" y="2437"/>
                  </a:lnTo>
                  <a:lnTo>
                    <a:pt x="1899" y="2381"/>
                  </a:lnTo>
                  <a:moveTo>
                    <a:pt x="1980" y="2381"/>
                  </a:moveTo>
                  <a:lnTo>
                    <a:pt x="1925" y="2381"/>
                  </a:lnTo>
                  <a:lnTo>
                    <a:pt x="1925" y="2437"/>
                  </a:lnTo>
                  <a:lnTo>
                    <a:pt x="1980" y="2437"/>
                  </a:lnTo>
                  <a:lnTo>
                    <a:pt x="1980" y="2381"/>
                  </a:lnTo>
                  <a:moveTo>
                    <a:pt x="4465" y="2381"/>
                  </a:moveTo>
                  <a:lnTo>
                    <a:pt x="4409" y="2381"/>
                  </a:lnTo>
                  <a:lnTo>
                    <a:pt x="4409" y="2437"/>
                  </a:lnTo>
                  <a:lnTo>
                    <a:pt x="4465" y="2437"/>
                  </a:lnTo>
                  <a:lnTo>
                    <a:pt x="4465" y="2381"/>
                  </a:lnTo>
                  <a:moveTo>
                    <a:pt x="4545" y="2381"/>
                  </a:moveTo>
                  <a:lnTo>
                    <a:pt x="4490" y="2381"/>
                  </a:lnTo>
                  <a:lnTo>
                    <a:pt x="4490" y="2437"/>
                  </a:lnTo>
                  <a:lnTo>
                    <a:pt x="4545" y="2437"/>
                  </a:lnTo>
                  <a:lnTo>
                    <a:pt x="4545" y="2381"/>
                  </a:lnTo>
                  <a:moveTo>
                    <a:pt x="4625" y="2381"/>
                  </a:moveTo>
                  <a:lnTo>
                    <a:pt x="4569" y="2381"/>
                  </a:lnTo>
                  <a:lnTo>
                    <a:pt x="4569" y="2437"/>
                  </a:lnTo>
                  <a:lnTo>
                    <a:pt x="4625" y="2437"/>
                  </a:lnTo>
                  <a:lnTo>
                    <a:pt x="4625" y="2381"/>
                  </a:lnTo>
                  <a:moveTo>
                    <a:pt x="4866" y="2381"/>
                  </a:moveTo>
                  <a:lnTo>
                    <a:pt x="4810" y="2381"/>
                  </a:lnTo>
                  <a:lnTo>
                    <a:pt x="4810" y="2437"/>
                  </a:lnTo>
                  <a:lnTo>
                    <a:pt x="4866" y="2437"/>
                  </a:lnTo>
                  <a:lnTo>
                    <a:pt x="4866" y="2381"/>
                  </a:lnTo>
                  <a:moveTo>
                    <a:pt x="4945" y="2381"/>
                  </a:moveTo>
                  <a:lnTo>
                    <a:pt x="4890" y="2381"/>
                  </a:lnTo>
                  <a:lnTo>
                    <a:pt x="4890" y="2437"/>
                  </a:lnTo>
                  <a:lnTo>
                    <a:pt x="4945" y="2437"/>
                  </a:lnTo>
                  <a:lnTo>
                    <a:pt x="4945" y="2381"/>
                  </a:lnTo>
                  <a:moveTo>
                    <a:pt x="55" y="2292"/>
                  </a:moveTo>
                  <a:lnTo>
                    <a:pt x="0" y="2292"/>
                  </a:lnTo>
                  <a:lnTo>
                    <a:pt x="0" y="2348"/>
                  </a:lnTo>
                  <a:lnTo>
                    <a:pt x="55" y="2348"/>
                  </a:lnTo>
                  <a:lnTo>
                    <a:pt x="55" y="2292"/>
                  </a:lnTo>
                  <a:moveTo>
                    <a:pt x="136" y="2292"/>
                  </a:moveTo>
                  <a:lnTo>
                    <a:pt x="80" y="2292"/>
                  </a:lnTo>
                  <a:lnTo>
                    <a:pt x="80" y="2348"/>
                  </a:lnTo>
                  <a:lnTo>
                    <a:pt x="136" y="2348"/>
                  </a:lnTo>
                  <a:lnTo>
                    <a:pt x="136" y="2292"/>
                  </a:lnTo>
                  <a:moveTo>
                    <a:pt x="216" y="2292"/>
                  </a:moveTo>
                  <a:lnTo>
                    <a:pt x="160" y="2292"/>
                  </a:lnTo>
                  <a:lnTo>
                    <a:pt x="160" y="2348"/>
                  </a:lnTo>
                  <a:lnTo>
                    <a:pt x="216" y="2348"/>
                  </a:lnTo>
                  <a:lnTo>
                    <a:pt x="216" y="2292"/>
                  </a:lnTo>
                  <a:moveTo>
                    <a:pt x="296" y="2292"/>
                  </a:moveTo>
                  <a:lnTo>
                    <a:pt x="241" y="2292"/>
                  </a:lnTo>
                  <a:lnTo>
                    <a:pt x="241" y="2348"/>
                  </a:lnTo>
                  <a:lnTo>
                    <a:pt x="296" y="2348"/>
                  </a:lnTo>
                  <a:lnTo>
                    <a:pt x="296" y="2292"/>
                  </a:lnTo>
                  <a:moveTo>
                    <a:pt x="376" y="2292"/>
                  </a:moveTo>
                  <a:lnTo>
                    <a:pt x="320" y="2292"/>
                  </a:lnTo>
                  <a:lnTo>
                    <a:pt x="320" y="2348"/>
                  </a:lnTo>
                  <a:lnTo>
                    <a:pt x="376" y="2348"/>
                  </a:lnTo>
                  <a:lnTo>
                    <a:pt x="376" y="2292"/>
                  </a:lnTo>
                  <a:moveTo>
                    <a:pt x="938" y="2292"/>
                  </a:moveTo>
                  <a:lnTo>
                    <a:pt x="882" y="2292"/>
                  </a:lnTo>
                  <a:lnTo>
                    <a:pt x="882" y="2348"/>
                  </a:lnTo>
                  <a:lnTo>
                    <a:pt x="938" y="2348"/>
                  </a:lnTo>
                  <a:lnTo>
                    <a:pt x="938" y="2292"/>
                  </a:lnTo>
                  <a:moveTo>
                    <a:pt x="1018" y="2292"/>
                  </a:moveTo>
                  <a:lnTo>
                    <a:pt x="962" y="2292"/>
                  </a:lnTo>
                  <a:lnTo>
                    <a:pt x="962" y="2348"/>
                  </a:lnTo>
                  <a:lnTo>
                    <a:pt x="1018" y="2348"/>
                  </a:lnTo>
                  <a:lnTo>
                    <a:pt x="1018" y="2292"/>
                  </a:lnTo>
                  <a:moveTo>
                    <a:pt x="1418" y="2292"/>
                  </a:moveTo>
                  <a:lnTo>
                    <a:pt x="1363" y="2292"/>
                  </a:lnTo>
                  <a:lnTo>
                    <a:pt x="1363" y="2348"/>
                  </a:lnTo>
                  <a:lnTo>
                    <a:pt x="1418" y="2348"/>
                  </a:lnTo>
                  <a:lnTo>
                    <a:pt x="1418" y="2292"/>
                  </a:lnTo>
                  <a:moveTo>
                    <a:pt x="1499" y="2292"/>
                  </a:moveTo>
                  <a:lnTo>
                    <a:pt x="1443" y="2292"/>
                  </a:lnTo>
                  <a:lnTo>
                    <a:pt x="1443" y="2348"/>
                  </a:lnTo>
                  <a:lnTo>
                    <a:pt x="1499" y="2348"/>
                  </a:lnTo>
                  <a:lnTo>
                    <a:pt x="1499" y="2292"/>
                  </a:lnTo>
                  <a:moveTo>
                    <a:pt x="1739" y="2292"/>
                  </a:moveTo>
                  <a:lnTo>
                    <a:pt x="1684" y="2292"/>
                  </a:lnTo>
                  <a:lnTo>
                    <a:pt x="1684" y="2348"/>
                  </a:lnTo>
                  <a:lnTo>
                    <a:pt x="1739" y="2348"/>
                  </a:lnTo>
                  <a:lnTo>
                    <a:pt x="1739" y="2292"/>
                  </a:lnTo>
                  <a:moveTo>
                    <a:pt x="1820" y="2292"/>
                  </a:moveTo>
                  <a:lnTo>
                    <a:pt x="1764" y="2292"/>
                  </a:lnTo>
                  <a:lnTo>
                    <a:pt x="1764" y="2348"/>
                  </a:lnTo>
                  <a:lnTo>
                    <a:pt x="1820" y="2348"/>
                  </a:lnTo>
                  <a:lnTo>
                    <a:pt x="1820" y="2292"/>
                  </a:lnTo>
                  <a:moveTo>
                    <a:pt x="1899" y="2292"/>
                  </a:moveTo>
                  <a:lnTo>
                    <a:pt x="1844" y="2292"/>
                  </a:lnTo>
                  <a:lnTo>
                    <a:pt x="1844" y="2348"/>
                  </a:lnTo>
                  <a:lnTo>
                    <a:pt x="1899" y="2348"/>
                  </a:lnTo>
                  <a:lnTo>
                    <a:pt x="1899" y="2292"/>
                  </a:lnTo>
                  <a:moveTo>
                    <a:pt x="4304" y="2292"/>
                  </a:moveTo>
                  <a:lnTo>
                    <a:pt x="4249" y="2292"/>
                  </a:lnTo>
                  <a:lnTo>
                    <a:pt x="4249" y="2348"/>
                  </a:lnTo>
                  <a:lnTo>
                    <a:pt x="4304" y="2348"/>
                  </a:lnTo>
                  <a:lnTo>
                    <a:pt x="4304" y="2292"/>
                  </a:lnTo>
                  <a:moveTo>
                    <a:pt x="4385" y="2292"/>
                  </a:moveTo>
                  <a:lnTo>
                    <a:pt x="4329" y="2292"/>
                  </a:lnTo>
                  <a:lnTo>
                    <a:pt x="4329" y="2348"/>
                  </a:lnTo>
                  <a:lnTo>
                    <a:pt x="4385" y="2348"/>
                  </a:lnTo>
                  <a:lnTo>
                    <a:pt x="4385" y="2292"/>
                  </a:lnTo>
                  <a:moveTo>
                    <a:pt x="4545" y="2292"/>
                  </a:moveTo>
                  <a:lnTo>
                    <a:pt x="4490" y="2292"/>
                  </a:lnTo>
                  <a:lnTo>
                    <a:pt x="4490" y="2348"/>
                  </a:lnTo>
                  <a:lnTo>
                    <a:pt x="4545" y="2348"/>
                  </a:lnTo>
                  <a:lnTo>
                    <a:pt x="4545" y="2292"/>
                  </a:lnTo>
                  <a:moveTo>
                    <a:pt x="4705" y="2292"/>
                  </a:moveTo>
                  <a:lnTo>
                    <a:pt x="4650" y="2292"/>
                  </a:lnTo>
                  <a:lnTo>
                    <a:pt x="4650" y="2348"/>
                  </a:lnTo>
                  <a:lnTo>
                    <a:pt x="4705" y="2348"/>
                  </a:lnTo>
                  <a:lnTo>
                    <a:pt x="4705" y="2292"/>
                  </a:lnTo>
                  <a:moveTo>
                    <a:pt x="4785" y="2292"/>
                  </a:moveTo>
                  <a:lnTo>
                    <a:pt x="4730" y="2292"/>
                  </a:lnTo>
                  <a:lnTo>
                    <a:pt x="4730" y="2348"/>
                  </a:lnTo>
                  <a:lnTo>
                    <a:pt x="4785" y="2348"/>
                  </a:lnTo>
                  <a:lnTo>
                    <a:pt x="4785" y="2292"/>
                  </a:lnTo>
                  <a:moveTo>
                    <a:pt x="55" y="2203"/>
                  </a:moveTo>
                  <a:lnTo>
                    <a:pt x="0" y="2203"/>
                  </a:lnTo>
                  <a:lnTo>
                    <a:pt x="0" y="2260"/>
                  </a:lnTo>
                  <a:lnTo>
                    <a:pt x="55" y="2260"/>
                  </a:lnTo>
                  <a:lnTo>
                    <a:pt x="55" y="2203"/>
                  </a:lnTo>
                  <a:moveTo>
                    <a:pt x="136" y="2203"/>
                  </a:moveTo>
                  <a:lnTo>
                    <a:pt x="80" y="2203"/>
                  </a:lnTo>
                  <a:lnTo>
                    <a:pt x="80" y="2260"/>
                  </a:lnTo>
                  <a:lnTo>
                    <a:pt x="136" y="2260"/>
                  </a:lnTo>
                  <a:lnTo>
                    <a:pt x="136" y="2203"/>
                  </a:lnTo>
                  <a:moveTo>
                    <a:pt x="216" y="2203"/>
                  </a:moveTo>
                  <a:lnTo>
                    <a:pt x="160" y="2203"/>
                  </a:lnTo>
                  <a:lnTo>
                    <a:pt x="160" y="2260"/>
                  </a:lnTo>
                  <a:lnTo>
                    <a:pt x="216" y="2260"/>
                  </a:lnTo>
                  <a:lnTo>
                    <a:pt x="216" y="2203"/>
                  </a:lnTo>
                  <a:moveTo>
                    <a:pt x="296" y="2203"/>
                  </a:moveTo>
                  <a:lnTo>
                    <a:pt x="241" y="2203"/>
                  </a:lnTo>
                  <a:lnTo>
                    <a:pt x="241" y="2260"/>
                  </a:lnTo>
                  <a:lnTo>
                    <a:pt x="296" y="2260"/>
                  </a:lnTo>
                  <a:lnTo>
                    <a:pt x="296" y="2203"/>
                  </a:lnTo>
                  <a:moveTo>
                    <a:pt x="376" y="2203"/>
                  </a:moveTo>
                  <a:lnTo>
                    <a:pt x="320" y="2203"/>
                  </a:lnTo>
                  <a:lnTo>
                    <a:pt x="320" y="2260"/>
                  </a:lnTo>
                  <a:lnTo>
                    <a:pt x="376" y="2260"/>
                  </a:lnTo>
                  <a:lnTo>
                    <a:pt x="376" y="2203"/>
                  </a:lnTo>
                  <a:moveTo>
                    <a:pt x="457" y="2203"/>
                  </a:moveTo>
                  <a:lnTo>
                    <a:pt x="401" y="2203"/>
                  </a:lnTo>
                  <a:lnTo>
                    <a:pt x="401" y="2260"/>
                  </a:lnTo>
                  <a:lnTo>
                    <a:pt x="457" y="2260"/>
                  </a:lnTo>
                  <a:lnTo>
                    <a:pt x="457" y="2203"/>
                  </a:lnTo>
                  <a:moveTo>
                    <a:pt x="938" y="2203"/>
                  </a:moveTo>
                  <a:lnTo>
                    <a:pt x="882" y="2203"/>
                  </a:lnTo>
                  <a:lnTo>
                    <a:pt x="882" y="2260"/>
                  </a:lnTo>
                  <a:lnTo>
                    <a:pt x="938" y="2260"/>
                  </a:lnTo>
                  <a:lnTo>
                    <a:pt x="938" y="2203"/>
                  </a:lnTo>
                  <a:moveTo>
                    <a:pt x="1018" y="2203"/>
                  </a:moveTo>
                  <a:lnTo>
                    <a:pt x="962" y="2203"/>
                  </a:lnTo>
                  <a:lnTo>
                    <a:pt x="962" y="2260"/>
                  </a:lnTo>
                  <a:lnTo>
                    <a:pt x="1018" y="2260"/>
                  </a:lnTo>
                  <a:lnTo>
                    <a:pt x="1018" y="2203"/>
                  </a:lnTo>
                  <a:moveTo>
                    <a:pt x="1098" y="2203"/>
                  </a:moveTo>
                  <a:lnTo>
                    <a:pt x="1042" y="2203"/>
                  </a:lnTo>
                  <a:lnTo>
                    <a:pt x="1042" y="2260"/>
                  </a:lnTo>
                  <a:lnTo>
                    <a:pt x="1098" y="2260"/>
                  </a:lnTo>
                  <a:lnTo>
                    <a:pt x="1098" y="2203"/>
                  </a:lnTo>
                  <a:moveTo>
                    <a:pt x="1178" y="2203"/>
                  </a:moveTo>
                  <a:lnTo>
                    <a:pt x="1122" y="2203"/>
                  </a:lnTo>
                  <a:lnTo>
                    <a:pt x="1122" y="2260"/>
                  </a:lnTo>
                  <a:lnTo>
                    <a:pt x="1178" y="2260"/>
                  </a:lnTo>
                  <a:lnTo>
                    <a:pt x="1178" y="2203"/>
                  </a:lnTo>
                  <a:moveTo>
                    <a:pt x="1339" y="2203"/>
                  </a:moveTo>
                  <a:lnTo>
                    <a:pt x="1282" y="2203"/>
                  </a:lnTo>
                  <a:lnTo>
                    <a:pt x="1282" y="2260"/>
                  </a:lnTo>
                  <a:lnTo>
                    <a:pt x="1339" y="2260"/>
                  </a:lnTo>
                  <a:lnTo>
                    <a:pt x="1339" y="2203"/>
                  </a:lnTo>
                  <a:moveTo>
                    <a:pt x="1418" y="2203"/>
                  </a:moveTo>
                  <a:lnTo>
                    <a:pt x="1363" y="2203"/>
                  </a:lnTo>
                  <a:lnTo>
                    <a:pt x="1363" y="2260"/>
                  </a:lnTo>
                  <a:lnTo>
                    <a:pt x="1418" y="2260"/>
                  </a:lnTo>
                  <a:lnTo>
                    <a:pt x="1418" y="2203"/>
                  </a:lnTo>
                  <a:moveTo>
                    <a:pt x="1499" y="2203"/>
                  </a:moveTo>
                  <a:lnTo>
                    <a:pt x="1443" y="2203"/>
                  </a:lnTo>
                  <a:lnTo>
                    <a:pt x="1443" y="2260"/>
                  </a:lnTo>
                  <a:lnTo>
                    <a:pt x="1499" y="2260"/>
                  </a:lnTo>
                  <a:lnTo>
                    <a:pt x="1499" y="2203"/>
                  </a:lnTo>
                  <a:moveTo>
                    <a:pt x="1579" y="2203"/>
                  </a:moveTo>
                  <a:lnTo>
                    <a:pt x="1523" y="2203"/>
                  </a:lnTo>
                  <a:lnTo>
                    <a:pt x="1523" y="2260"/>
                  </a:lnTo>
                  <a:lnTo>
                    <a:pt x="1579" y="2260"/>
                  </a:lnTo>
                  <a:lnTo>
                    <a:pt x="1579" y="2203"/>
                  </a:lnTo>
                  <a:moveTo>
                    <a:pt x="1659" y="2203"/>
                  </a:moveTo>
                  <a:lnTo>
                    <a:pt x="1604" y="2203"/>
                  </a:lnTo>
                  <a:lnTo>
                    <a:pt x="1604" y="2260"/>
                  </a:lnTo>
                  <a:lnTo>
                    <a:pt x="1659" y="2260"/>
                  </a:lnTo>
                  <a:lnTo>
                    <a:pt x="1659" y="2203"/>
                  </a:lnTo>
                  <a:moveTo>
                    <a:pt x="1739" y="2203"/>
                  </a:moveTo>
                  <a:lnTo>
                    <a:pt x="1684" y="2203"/>
                  </a:lnTo>
                  <a:lnTo>
                    <a:pt x="1684" y="2260"/>
                  </a:lnTo>
                  <a:lnTo>
                    <a:pt x="1739" y="2260"/>
                  </a:lnTo>
                  <a:lnTo>
                    <a:pt x="1739" y="2203"/>
                  </a:lnTo>
                  <a:moveTo>
                    <a:pt x="1820" y="2203"/>
                  </a:moveTo>
                  <a:lnTo>
                    <a:pt x="1764" y="2203"/>
                  </a:lnTo>
                  <a:lnTo>
                    <a:pt x="1764" y="2260"/>
                  </a:lnTo>
                  <a:lnTo>
                    <a:pt x="1820" y="2260"/>
                  </a:lnTo>
                  <a:lnTo>
                    <a:pt x="1820" y="2203"/>
                  </a:lnTo>
                  <a:moveTo>
                    <a:pt x="1899" y="2203"/>
                  </a:moveTo>
                  <a:lnTo>
                    <a:pt x="1844" y="2203"/>
                  </a:lnTo>
                  <a:lnTo>
                    <a:pt x="1844" y="2260"/>
                  </a:lnTo>
                  <a:lnTo>
                    <a:pt x="1899" y="2260"/>
                  </a:lnTo>
                  <a:lnTo>
                    <a:pt x="1899" y="2203"/>
                  </a:lnTo>
                  <a:moveTo>
                    <a:pt x="3342" y="2203"/>
                  </a:moveTo>
                  <a:lnTo>
                    <a:pt x="3287" y="2203"/>
                  </a:lnTo>
                  <a:lnTo>
                    <a:pt x="3287" y="2260"/>
                  </a:lnTo>
                  <a:lnTo>
                    <a:pt x="3342" y="2260"/>
                  </a:lnTo>
                  <a:lnTo>
                    <a:pt x="3342" y="2203"/>
                  </a:lnTo>
                  <a:moveTo>
                    <a:pt x="4144" y="2203"/>
                  </a:moveTo>
                  <a:lnTo>
                    <a:pt x="4088" y="2203"/>
                  </a:lnTo>
                  <a:lnTo>
                    <a:pt x="4088" y="2260"/>
                  </a:lnTo>
                  <a:lnTo>
                    <a:pt x="4144" y="2260"/>
                  </a:lnTo>
                  <a:lnTo>
                    <a:pt x="4144" y="2203"/>
                  </a:lnTo>
                  <a:moveTo>
                    <a:pt x="4225" y="2203"/>
                  </a:moveTo>
                  <a:lnTo>
                    <a:pt x="4169" y="2203"/>
                  </a:lnTo>
                  <a:lnTo>
                    <a:pt x="4169" y="2260"/>
                  </a:lnTo>
                  <a:lnTo>
                    <a:pt x="4225" y="2260"/>
                  </a:lnTo>
                  <a:lnTo>
                    <a:pt x="4225" y="2203"/>
                  </a:lnTo>
                  <a:moveTo>
                    <a:pt x="4304" y="2203"/>
                  </a:moveTo>
                  <a:lnTo>
                    <a:pt x="4249" y="2203"/>
                  </a:lnTo>
                  <a:lnTo>
                    <a:pt x="4249" y="2260"/>
                  </a:lnTo>
                  <a:lnTo>
                    <a:pt x="4304" y="2260"/>
                  </a:lnTo>
                  <a:lnTo>
                    <a:pt x="4304" y="2203"/>
                  </a:lnTo>
                  <a:moveTo>
                    <a:pt x="4625" y="2203"/>
                  </a:moveTo>
                  <a:lnTo>
                    <a:pt x="4569" y="2203"/>
                  </a:lnTo>
                  <a:lnTo>
                    <a:pt x="4569" y="2260"/>
                  </a:lnTo>
                  <a:lnTo>
                    <a:pt x="4625" y="2260"/>
                  </a:lnTo>
                  <a:lnTo>
                    <a:pt x="4625" y="2203"/>
                  </a:lnTo>
                  <a:moveTo>
                    <a:pt x="4705" y="2203"/>
                  </a:moveTo>
                  <a:lnTo>
                    <a:pt x="4650" y="2203"/>
                  </a:lnTo>
                  <a:lnTo>
                    <a:pt x="4650" y="2260"/>
                  </a:lnTo>
                  <a:lnTo>
                    <a:pt x="4705" y="2260"/>
                  </a:lnTo>
                  <a:lnTo>
                    <a:pt x="4705" y="2203"/>
                  </a:lnTo>
                  <a:moveTo>
                    <a:pt x="4785" y="2203"/>
                  </a:moveTo>
                  <a:lnTo>
                    <a:pt x="4730" y="2203"/>
                  </a:lnTo>
                  <a:lnTo>
                    <a:pt x="4730" y="2260"/>
                  </a:lnTo>
                  <a:lnTo>
                    <a:pt x="4785" y="2260"/>
                  </a:lnTo>
                  <a:lnTo>
                    <a:pt x="4785" y="2203"/>
                  </a:lnTo>
                  <a:moveTo>
                    <a:pt x="55" y="2115"/>
                  </a:moveTo>
                  <a:lnTo>
                    <a:pt x="0" y="2115"/>
                  </a:lnTo>
                  <a:lnTo>
                    <a:pt x="0" y="2171"/>
                  </a:lnTo>
                  <a:lnTo>
                    <a:pt x="55" y="2171"/>
                  </a:lnTo>
                  <a:lnTo>
                    <a:pt x="55" y="2115"/>
                  </a:lnTo>
                  <a:moveTo>
                    <a:pt x="136" y="2115"/>
                  </a:moveTo>
                  <a:lnTo>
                    <a:pt x="80" y="2115"/>
                  </a:lnTo>
                  <a:lnTo>
                    <a:pt x="80" y="2171"/>
                  </a:lnTo>
                  <a:lnTo>
                    <a:pt x="136" y="2171"/>
                  </a:lnTo>
                  <a:lnTo>
                    <a:pt x="136" y="2115"/>
                  </a:lnTo>
                  <a:moveTo>
                    <a:pt x="216" y="2115"/>
                  </a:moveTo>
                  <a:lnTo>
                    <a:pt x="160" y="2115"/>
                  </a:lnTo>
                  <a:lnTo>
                    <a:pt x="160" y="2171"/>
                  </a:lnTo>
                  <a:lnTo>
                    <a:pt x="216" y="2171"/>
                  </a:lnTo>
                  <a:lnTo>
                    <a:pt x="216" y="2115"/>
                  </a:lnTo>
                  <a:moveTo>
                    <a:pt x="296" y="2115"/>
                  </a:moveTo>
                  <a:lnTo>
                    <a:pt x="241" y="2115"/>
                  </a:lnTo>
                  <a:lnTo>
                    <a:pt x="241" y="2171"/>
                  </a:lnTo>
                  <a:lnTo>
                    <a:pt x="296" y="2171"/>
                  </a:lnTo>
                  <a:lnTo>
                    <a:pt x="296" y="2115"/>
                  </a:lnTo>
                  <a:moveTo>
                    <a:pt x="376" y="2115"/>
                  </a:moveTo>
                  <a:lnTo>
                    <a:pt x="320" y="2115"/>
                  </a:lnTo>
                  <a:lnTo>
                    <a:pt x="320" y="2171"/>
                  </a:lnTo>
                  <a:lnTo>
                    <a:pt x="376" y="2171"/>
                  </a:lnTo>
                  <a:lnTo>
                    <a:pt x="376" y="2115"/>
                  </a:lnTo>
                  <a:moveTo>
                    <a:pt x="457" y="2115"/>
                  </a:moveTo>
                  <a:lnTo>
                    <a:pt x="401" y="2115"/>
                  </a:lnTo>
                  <a:lnTo>
                    <a:pt x="401" y="2171"/>
                  </a:lnTo>
                  <a:lnTo>
                    <a:pt x="457" y="2171"/>
                  </a:lnTo>
                  <a:lnTo>
                    <a:pt x="457" y="2115"/>
                  </a:lnTo>
                  <a:moveTo>
                    <a:pt x="536" y="2115"/>
                  </a:moveTo>
                  <a:lnTo>
                    <a:pt x="481" y="2115"/>
                  </a:lnTo>
                  <a:lnTo>
                    <a:pt x="481" y="2171"/>
                  </a:lnTo>
                  <a:lnTo>
                    <a:pt x="536" y="2171"/>
                  </a:lnTo>
                  <a:lnTo>
                    <a:pt x="536" y="2115"/>
                  </a:lnTo>
                  <a:moveTo>
                    <a:pt x="938" y="2115"/>
                  </a:moveTo>
                  <a:lnTo>
                    <a:pt x="882" y="2115"/>
                  </a:lnTo>
                  <a:lnTo>
                    <a:pt x="882" y="2171"/>
                  </a:lnTo>
                  <a:lnTo>
                    <a:pt x="938" y="2171"/>
                  </a:lnTo>
                  <a:lnTo>
                    <a:pt x="938" y="2115"/>
                  </a:lnTo>
                  <a:moveTo>
                    <a:pt x="1018" y="2115"/>
                  </a:moveTo>
                  <a:lnTo>
                    <a:pt x="962" y="2115"/>
                  </a:lnTo>
                  <a:lnTo>
                    <a:pt x="962" y="2171"/>
                  </a:lnTo>
                  <a:lnTo>
                    <a:pt x="1018" y="2171"/>
                  </a:lnTo>
                  <a:lnTo>
                    <a:pt x="1018" y="2115"/>
                  </a:lnTo>
                  <a:moveTo>
                    <a:pt x="1098" y="2115"/>
                  </a:moveTo>
                  <a:lnTo>
                    <a:pt x="1042" y="2115"/>
                  </a:lnTo>
                  <a:lnTo>
                    <a:pt x="1042" y="2171"/>
                  </a:lnTo>
                  <a:lnTo>
                    <a:pt x="1098" y="2171"/>
                  </a:lnTo>
                  <a:lnTo>
                    <a:pt x="1098" y="2115"/>
                  </a:lnTo>
                  <a:moveTo>
                    <a:pt x="1339" y="2115"/>
                  </a:moveTo>
                  <a:lnTo>
                    <a:pt x="1282" y="2115"/>
                  </a:lnTo>
                  <a:lnTo>
                    <a:pt x="1282" y="2171"/>
                  </a:lnTo>
                  <a:lnTo>
                    <a:pt x="1339" y="2171"/>
                  </a:lnTo>
                  <a:lnTo>
                    <a:pt x="1339" y="2115"/>
                  </a:lnTo>
                  <a:moveTo>
                    <a:pt x="1418" y="2115"/>
                  </a:moveTo>
                  <a:lnTo>
                    <a:pt x="1363" y="2115"/>
                  </a:lnTo>
                  <a:lnTo>
                    <a:pt x="1363" y="2171"/>
                  </a:lnTo>
                  <a:lnTo>
                    <a:pt x="1418" y="2171"/>
                  </a:lnTo>
                  <a:lnTo>
                    <a:pt x="1418" y="2115"/>
                  </a:lnTo>
                  <a:moveTo>
                    <a:pt x="1499" y="2115"/>
                  </a:moveTo>
                  <a:lnTo>
                    <a:pt x="1443" y="2115"/>
                  </a:lnTo>
                  <a:lnTo>
                    <a:pt x="1443" y="2171"/>
                  </a:lnTo>
                  <a:lnTo>
                    <a:pt x="1499" y="2171"/>
                  </a:lnTo>
                  <a:lnTo>
                    <a:pt x="1499" y="2115"/>
                  </a:lnTo>
                  <a:moveTo>
                    <a:pt x="1579" y="2115"/>
                  </a:moveTo>
                  <a:lnTo>
                    <a:pt x="1523" y="2115"/>
                  </a:lnTo>
                  <a:lnTo>
                    <a:pt x="1523" y="2171"/>
                  </a:lnTo>
                  <a:lnTo>
                    <a:pt x="1579" y="2171"/>
                  </a:lnTo>
                  <a:lnTo>
                    <a:pt x="1579" y="2115"/>
                  </a:lnTo>
                  <a:moveTo>
                    <a:pt x="1659" y="2115"/>
                  </a:moveTo>
                  <a:lnTo>
                    <a:pt x="1604" y="2115"/>
                  </a:lnTo>
                  <a:lnTo>
                    <a:pt x="1604" y="2171"/>
                  </a:lnTo>
                  <a:lnTo>
                    <a:pt x="1659" y="2171"/>
                  </a:lnTo>
                  <a:lnTo>
                    <a:pt x="1659" y="2115"/>
                  </a:lnTo>
                  <a:moveTo>
                    <a:pt x="1820" y="2115"/>
                  </a:moveTo>
                  <a:lnTo>
                    <a:pt x="1764" y="2115"/>
                  </a:lnTo>
                  <a:lnTo>
                    <a:pt x="1764" y="2171"/>
                  </a:lnTo>
                  <a:lnTo>
                    <a:pt x="1820" y="2171"/>
                  </a:lnTo>
                  <a:lnTo>
                    <a:pt x="1820" y="2115"/>
                  </a:lnTo>
                  <a:moveTo>
                    <a:pt x="1899" y="2115"/>
                  </a:moveTo>
                  <a:lnTo>
                    <a:pt x="1844" y="2115"/>
                  </a:lnTo>
                  <a:lnTo>
                    <a:pt x="1844" y="2171"/>
                  </a:lnTo>
                  <a:lnTo>
                    <a:pt x="1899" y="2171"/>
                  </a:lnTo>
                  <a:lnTo>
                    <a:pt x="1899" y="2115"/>
                  </a:lnTo>
                  <a:moveTo>
                    <a:pt x="3182" y="2115"/>
                  </a:moveTo>
                  <a:lnTo>
                    <a:pt x="3127" y="2115"/>
                  </a:lnTo>
                  <a:lnTo>
                    <a:pt x="3127" y="2171"/>
                  </a:lnTo>
                  <a:lnTo>
                    <a:pt x="3182" y="2171"/>
                  </a:lnTo>
                  <a:lnTo>
                    <a:pt x="3182" y="2115"/>
                  </a:lnTo>
                  <a:moveTo>
                    <a:pt x="3263" y="2115"/>
                  </a:moveTo>
                  <a:lnTo>
                    <a:pt x="3207" y="2115"/>
                  </a:lnTo>
                  <a:lnTo>
                    <a:pt x="3207" y="2171"/>
                  </a:lnTo>
                  <a:lnTo>
                    <a:pt x="3263" y="2171"/>
                  </a:lnTo>
                  <a:lnTo>
                    <a:pt x="3263" y="2115"/>
                  </a:lnTo>
                  <a:moveTo>
                    <a:pt x="3342" y="2115"/>
                  </a:moveTo>
                  <a:lnTo>
                    <a:pt x="3287" y="2115"/>
                  </a:lnTo>
                  <a:lnTo>
                    <a:pt x="3287" y="2171"/>
                  </a:lnTo>
                  <a:lnTo>
                    <a:pt x="3342" y="2171"/>
                  </a:lnTo>
                  <a:lnTo>
                    <a:pt x="3342" y="2115"/>
                  </a:lnTo>
                  <a:moveTo>
                    <a:pt x="4144" y="2115"/>
                  </a:moveTo>
                  <a:lnTo>
                    <a:pt x="4088" y="2115"/>
                  </a:lnTo>
                  <a:lnTo>
                    <a:pt x="4088" y="2171"/>
                  </a:lnTo>
                  <a:lnTo>
                    <a:pt x="4144" y="2171"/>
                  </a:lnTo>
                  <a:lnTo>
                    <a:pt x="4144" y="2115"/>
                  </a:lnTo>
                  <a:moveTo>
                    <a:pt x="4225" y="2115"/>
                  </a:moveTo>
                  <a:lnTo>
                    <a:pt x="4169" y="2115"/>
                  </a:lnTo>
                  <a:lnTo>
                    <a:pt x="4169" y="2171"/>
                  </a:lnTo>
                  <a:lnTo>
                    <a:pt x="4225" y="2171"/>
                  </a:lnTo>
                  <a:lnTo>
                    <a:pt x="4225" y="2115"/>
                  </a:lnTo>
                  <a:moveTo>
                    <a:pt x="4304" y="2115"/>
                  </a:moveTo>
                  <a:lnTo>
                    <a:pt x="4249" y="2115"/>
                  </a:lnTo>
                  <a:lnTo>
                    <a:pt x="4249" y="2171"/>
                  </a:lnTo>
                  <a:lnTo>
                    <a:pt x="4304" y="2171"/>
                  </a:lnTo>
                  <a:lnTo>
                    <a:pt x="4304" y="2115"/>
                  </a:lnTo>
                  <a:moveTo>
                    <a:pt x="4385" y="2115"/>
                  </a:moveTo>
                  <a:lnTo>
                    <a:pt x="4329" y="2115"/>
                  </a:lnTo>
                  <a:lnTo>
                    <a:pt x="4329" y="2171"/>
                  </a:lnTo>
                  <a:lnTo>
                    <a:pt x="4385" y="2171"/>
                  </a:lnTo>
                  <a:lnTo>
                    <a:pt x="4385" y="2115"/>
                  </a:lnTo>
                  <a:moveTo>
                    <a:pt x="4465" y="2115"/>
                  </a:moveTo>
                  <a:lnTo>
                    <a:pt x="4409" y="2115"/>
                  </a:lnTo>
                  <a:lnTo>
                    <a:pt x="4409" y="2171"/>
                  </a:lnTo>
                  <a:lnTo>
                    <a:pt x="4465" y="2171"/>
                  </a:lnTo>
                  <a:lnTo>
                    <a:pt x="4465" y="2115"/>
                  </a:lnTo>
                  <a:moveTo>
                    <a:pt x="4545" y="2115"/>
                  </a:moveTo>
                  <a:lnTo>
                    <a:pt x="4490" y="2115"/>
                  </a:lnTo>
                  <a:lnTo>
                    <a:pt x="4490" y="2171"/>
                  </a:lnTo>
                  <a:lnTo>
                    <a:pt x="4545" y="2171"/>
                  </a:lnTo>
                  <a:lnTo>
                    <a:pt x="4545" y="2115"/>
                  </a:lnTo>
                  <a:moveTo>
                    <a:pt x="4625" y="2115"/>
                  </a:moveTo>
                  <a:lnTo>
                    <a:pt x="4569" y="2115"/>
                  </a:lnTo>
                  <a:lnTo>
                    <a:pt x="4569" y="2171"/>
                  </a:lnTo>
                  <a:lnTo>
                    <a:pt x="4625" y="2171"/>
                  </a:lnTo>
                  <a:lnTo>
                    <a:pt x="4625" y="2115"/>
                  </a:lnTo>
                  <a:moveTo>
                    <a:pt x="4705" y="2115"/>
                  </a:moveTo>
                  <a:lnTo>
                    <a:pt x="4650" y="2115"/>
                  </a:lnTo>
                  <a:lnTo>
                    <a:pt x="4650" y="2171"/>
                  </a:lnTo>
                  <a:lnTo>
                    <a:pt x="4705" y="2171"/>
                  </a:lnTo>
                  <a:lnTo>
                    <a:pt x="4705" y="2115"/>
                  </a:lnTo>
                  <a:moveTo>
                    <a:pt x="55" y="2026"/>
                  </a:moveTo>
                  <a:lnTo>
                    <a:pt x="0" y="2026"/>
                  </a:lnTo>
                  <a:lnTo>
                    <a:pt x="0" y="2082"/>
                  </a:lnTo>
                  <a:lnTo>
                    <a:pt x="55" y="2082"/>
                  </a:lnTo>
                  <a:lnTo>
                    <a:pt x="55" y="2026"/>
                  </a:lnTo>
                  <a:moveTo>
                    <a:pt x="136" y="2026"/>
                  </a:moveTo>
                  <a:lnTo>
                    <a:pt x="80" y="2026"/>
                  </a:lnTo>
                  <a:lnTo>
                    <a:pt x="80" y="2082"/>
                  </a:lnTo>
                  <a:lnTo>
                    <a:pt x="136" y="2082"/>
                  </a:lnTo>
                  <a:lnTo>
                    <a:pt x="136" y="2026"/>
                  </a:lnTo>
                  <a:moveTo>
                    <a:pt x="216" y="2026"/>
                  </a:moveTo>
                  <a:lnTo>
                    <a:pt x="160" y="2026"/>
                  </a:lnTo>
                  <a:lnTo>
                    <a:pt x="160" y="2082"/>
                  </a:lnTo>
                  <a:lnTo>
                    <a:pt x="216" y="2082"/>
                  </a:lnTo>
                  <a:lnTo>
                    <a:pt x="216" y="2026"/>
                  </a:lnTo>
                  <a:moveTo>
                    <a:pt x="296" y="2026"/>
                  </a:moveTo>
                  <a:lnTo>
                    <a:pt x="241" y="2026"/>
                  </a:lnTo>
                  <a:lnTo>
                    <a:pt x="241" y="2082"/>
                  </a:lnTo>
                  <a:lnTo>
                    <a:pt x="296" y="2082"/>
                  </a:lnTo>
                  <a:lnTo>
                    <a:pt x="296" y="2026"/>
                  </a:lnTo>
                  <a:moveTo>
                    <a:pt x="376" y="2026"/>
                  </a:moveTo>
                  <a:lnTo>
                    <a:pt x="320" y="2026"/>
                  </a:lnTo>
                  <a:lnTo>
                    <a:pt x="320" y="2082"/>
                  </a:lnTo>
                  <a:lnTo>
                    <a:pt x="376" y="2082"/>
                  </a:lnTo>
                  <a:lnTo>
                    <a:pt x="376" y="2026"/>
                  </a:lnTo>
                  <a:moveTo>
                    <a:pt x="938" y="2026"/>
                  </a:moveTo>
                  <a:lnTo>
                    <a:pt x="882" y="2026"/>
                  </a:lnTo>
                  <a:lnTo>
                    <a:pt x="882" y="2082"/>
                  </a:lnTo>
                  <a:lnTo>
                    <a:pt x="938" y="2082"/>
                  </a:lnTo>
                  <a:lnTo>
                    <a:pt x="938" y="2026"/>
                  </a:lnTo>
                  <a:moveTo>
                    <a:pt x="1018" y="2026"/>
                  </a:moveTo>
                  <a:lnTo>
                    <a:pt x="962" y="2026"/>
                  </a:lnTo>
                  <a:lnTo>
                    <a:pt x="962" y="2082"/>
                  </a:lnTo>
                  <a:lnTo>
                    <a:pt x="1018" y="2082"/>
                  </a:lnTo>
                  <a:lnTo>
                    <a:pt x="1018" y="2026"/>
                  </a:lnTo>
                  <a:moveTo>
                    <a:pt x="1098" y="2026"/>
                  </a:moveTo>
                  <a:lnTo>
                    <a:pt x="1042" y="2026"/>
                  </a:lnTo>
                  <a:lnTo>
                    <a:pt x="1042" y="2082"/>
                  </a:lnTo>
                  <a:lnTo>
                    <a:pt x="1098" y="2082"/>
                  </a:lnTo>
                  <a:lnTo>
                    <a:pt x="1098" y="2026"/>
                  </a:lnTo>
                  <a:moveTo>
                    <a:pt x="1178" y="2026"/>
                  </a:moveTo>
                  <a:lnTo>
                    <a:pt x="1122" y="2026"/>
                  </a:lnTo>
                  <a:lnTo>
                    <a:pt x="1122" y="2082"/>
                  </a:lnTo>
                  <a:lnTo>
                    <a:pt x="1178" y="2082"/>
                  </a:lnTo>
                  <a:lnTo>
                    <a:pt x="1178" y="2026"/>
                  </a:lnTo>
                  <a:moveTo>
                    <a:pt x="1418" y="2026"/>
                  </a:moveTo>
                  <a:lnTo>
                    <a:pt x="1363" y="2026"/>
                  </a:lnTo>
                  <a:lnTo>
                    <a:pt x="1363" y="2082"/>
                  </a:lnTo>
                  <a:lnTo>
                    <a:pt x="1418" y="2082"/>
                  </a:lnTo>
                  <a:lnTo>
                    <a:pt x="1418" y="2026"/>
                  </a:lnTo>
                  <a:moveTo>
                    <a:pt x="1499" y="2026"/>
                  </a:moveTo>
                  <a:lnTo>
                    <a:pt x="1443" y="2026"/>
                  </a:lnTo>
                  <a:lnTo>
                    <a:pt x="1443" y="2082"/>
                  </a:lnTo>
                  <a:lnTo>
                    <a:pt x="1499" y="2082"/>
                  </a:lnTo>
                  <a:lnTo>
                    <a:pt x="1499" y="2026"/>
                  </a:lnTo>
                  <a:moveTo>
                    <a:pt x="1579" y="2026"/>
                  </a:moveTo>
                  <a:lnTo>
                    <a:pt x="1523" y="2026"/>
                  </a:lnTo>
                  <a:lnTo>
                    <a:pt x="1523" y="2082"/>
                  </a:lnTo>
                  <a:lnTo>
                    <a:pt x="1579" y="2082"/>
                  </a:lnTo>
                  <a:lnTo>
                    <a:pt x="1579" y="2026"/>
                  </a:lnTo>
                  <a:moveTo>
                    <a:pt x="1659" y="2026"/>
                  </a:moveTo>
                  <a:lnTo>
                    <a:pt x="1604" y="2026"/>
                  </a:lnTo>
                  <a:lnTo>
                    <a:pt x="1604" y="2082"/>
                  </a:lnTo>
                  <a:lnTo>
                    <a:pt x="1659" y="2082"/>
                  </a:lnTo>
                  <a:lnTo>
                    <a:pt x="1659" y="2026"/>
                  </a:lnTo>
                  <a:moveTo>
                    <a:pt x="4144" y="2026"/>
                  </a:moveTo>
                  <a:lnTo>
                    <a:pt x="4088" y="2026"/>
                  </a:lnTo>
                  <a:lnTo>
                    <a:pt x="4088" y="2082"/>
                  </a:lnTo>
                  <a:lnTo>
                    <a:pt x="4144" y="2082"/>
                  </a:lnTo>
                  <a:lnTo>
                    <a:pt x="4144" y="2026"/>
                  </a:lnTo>
                  <a:moveTo>
                    <a:pt x="4225" y="2026"/>
                  </a:moveTo>
                  <a:lnTo>
                    <a:pt x="4169" y="2026"/>
                  </a:lnTo>
                  <a:lnTo>
                    <a:pt x="4169" y="2082"/>
                  </a:lnTo>
                  <a:lnTo>
                    <a:pt x="4225" y="2082"/>
                  </a:lnTo>
                  <a:lnTo>
                    <a:pt x="4225" y="2026"/>
                  </a:lnTo>
                  <a:moveTo>
                    <a:pt x="4304" y="2026"/>
                  </a:moveTo>
                  <a:lnTo>
                    <a:pt x="4249" y="2026"/>
                  </a:lnTo>
                  <a:lnTo>
                    <a:pt x="4249" y="2082"/>
                  </a:lnTo>
                  <a:lnTo>
                    <a:pt x="4304" y="2082"/>
                  </a:lnTo>
                  <a:lnTo>
                    <a:pt x="4304" y="2026"/>
                  </a:lnTo>
                  <a:moveTo>
                    <a:pt x="4385" y="2026"/>
                  </a:moveTo>
                  <a:lnTo>
                    <a:pt x="4329" y="2026"/>
                  </a:lnTo>
                  <a:lnTo>
                    <a:pt x="4329" y="2082"/>
                  </a:lnTo>
                  <a:lnTo>
                    <a:pt x="4385" y="2082"/>
                  </a:lnTo>
                  <a:lnTo>
                    <a:pt x="4385" y="2026"/>
                  </a:lnTo>
                  <a:moveTo>
                    <a:pt x="4465" y="2026"/>
                  </a:moveTo>
                  <a:lnTo>
                    <a:pt x="4409" y="2026"/>
                  </a:lnTo>
                  <a:lnTo>
                    <a:pt x="4409" y="2082"/>
                  </a:lnTo>
                  <a:lnTo>
                    <a:pt x="4465" y="2082"/>
                  </a:lnTo>
                  <a:lnTo>
                    <a:pt x="4465" y="2026"/>
                  </a:lnTo>
                  <a:moveTo>
                    <a:pt x="4545" y="2026"/>
                  </a:moveTo>
                  <a:lnTo>
                    <a:pt x="4490" y="2026"/>
                  </a:lnTo>
                  <a:lnTo>
                    <a:pt x="4490" y="2082"/>
                  </a:lnTo>
                  <a:lnTo>
                    <a:pt x="4545" y="2082"/>
                  </a:lnTo>
                  <a:lnTo>
                    <a:pt x="4545" y="2026"/>
                  </a:lnTo>
                  <a:moveTo>
                    <a:pt x="4625" y="2026"/>
                  </a:moveTo>
                  <a:lnTo>
                    <a:pt x="4569" y="2026"/>
                  </a:lnTo>
                  <a:lnTo>
                    <a:pt x="4569" y="2082"/>
                  </a:lnTo>
                  <a:lnTo>
                    <a:pt x="4625" y="2082"/>
                  </a:lnTo>
                  <a:lnTo>
                    <a:pt x="4625" y="2026"/>
                  </a:lnTo>
                  <a:moveTo>
                    <a:pt x="4705" y="2026"/>
                  </a:moveTo>
                  <a:lnTo>
                    <a:pt x="4650" y="2026"/>
                  </a:lnTo>
                  <a:lnTo>
                    <a:pt x="4650" y="2082"/>
                  </a:lnTo>
                  <a:lnTo>
                    <a:pt x="4705" y="2082"/>
                  </a:lnTo>
                  <a:lnTo>
                    <a:pt x="4705" y="2026"/>
                  </a:lnTo>
                  <a:moveTo>
                    <a:pt x="4785" y="2026"/>
                  </a:moveTo>
                  <a:lnTo>
                    <a:pt x="4730" y="2026"/>
                  </a:lnTo>
                  <a:lnTo>
                    <a:pt x="4730" y="2082"/>
                  </a:lnTo>
                  <a:lnTo>
                    <a:pt x="4785" y="2082"/>
                  </a:lnTo>
                  <a:lnTo>
                    <a:pt x="4785" y="2026"/>
                  </a:lnTo>
                  <a:moveTo>
                    <a:pt x="55" y="1937"/>
                  </a:moveTo>
                  <a:lnTo>
                    <a:pt x="0" y="1937"/>
                  </a:lnTo>
                  <a:lnTo>
                    <a:pt x="0" y="1994"/>
                  </a:lnTo>
                  <a:lnTo>
                    <a:pt x="55" y="1994"/>
                  </a:lnTo>
                  <a:lnTo>
                    <a:pt x="55" y="1937"/>
                  </a:lnTo>
                  <a:moveTo>
                    <a:pt x="136" y="1937"/>
                  </a:moveTo>
                  <a:lnTo>
                    <a:pt x="80" y="1937"/>
                  </a:lnTo>
                  <a:lnTo>
                    <a:pt x="80" y="1994"/>
                  </a:lnTo>
                  <a:lnTo>
                    <a:pt x="136" y="1994"/>
                  </a:lnTo>
                  <a:lnTo>
                    <a:pt x="136" y="1937"/>
                  </a:lnTo>
                  <a:moveTo>
                    <a:pt x="216" y="1937"/>
                  </a:moveTo>
                  <a:lnTo>
                    <a:pt x="160" y="1937"/>
                  </a:lnTo>
                  <a:lnTo>
                    <a:pt x="160" y="1994"/>
                  </a:lnTo>
                  <a:lnTo>
                    <a:pt x="216" y="1994"/>
                  </a:lnTo>
                  <a:lnTo>
                    <a:pt x="216" y="1937"/>
                  </a:lnTo>
                  <a:moveTo>
                    <a:pt x="296" y="1937"/>
                  </a:moveTo>
                  <a:lnTo>
                    <a:pt x="241" y="1937"/>
                  </a:lnTo>
                  <a:lnTo>
                    <a:pt x="241" y="1994"/>
                  </a:lnTo>
                  <a:lnTo>
                    <a:pt x="296" y="1994"/>
                  </a:lnTo>
                  <a:lnTo>
                    <a:pt x="296" y="1937"/>
                  </a:lnTo>
                  <a:moveTo>
                    <a:pt x="536" y="1937"/>
                  </a:moveTo>
                  <a:lnTo>
                    <a:pt x="481" y="1937"/>
                  </a:lnTo>
                  <a:lnTo>
                    <a:pt x="481" y="1994"/>
                  </a:lnTo>
                  <a:lnTo>
                    <a:pt x="536" y="1994"/>
                  </a:lnTo>
                  <a:lnTo>
                    <a:pt x="536" y="1937"/>
                  </a:lnTo>
                  <a:moveTo>
                    <a:pt x="617" y="1937"/>
                  </a:moveTo>
                  <a:lnTo>
                    <a:pt x="561" y="1937"/>
                  </a:lnTo>
                  <a:lnTo>
                    <a:pt x="561" y="1994"/>
                  </a:lnTo>
                  <a:lnTo>
                    <a:pt x="617" y="1994"/>
                  </a:lnTo>
                  <a:lnTo>
                    <a:pt x="617" y="1937"/>
                  </a:lnTo>
                  <a:moveTo>
                    <a:pt x="697" y="1937"/>
                  </a:moveTo>
                  <a:lnTo>
                    <a:pt x="641" y="1937"/>
                  </a:lnTo>
                  <a:lnTo>
                    <a:pt x="641" y="1994"/>
                  </a:lnTo>
                  <a:lnTo>
                    <a:pt x="697" y="1994"/>
                  </a:lnTo>
                  <a:lnTo>
                    <a:pt x="697" y="1937"/>
                  </a:lnTo>
                  <a:moveTo>
                    <a:pt x="1018" y="1937"/>
                  </a:moveTo>
                  <a:lnTo>
                    <a:pt x="962" y="1937"/>
                  </a:lnTo>
                  <a:lnTo>
                    <a:pt x="962" y="1994"/>
                  </a:lnTo>
                  <a:lnTo>
                    <a:pt x="1018" y="1994"/>
                  </a:lnTo>
                  <a:lnTo>
                    <a:pt x="1018" y="1937"/>
                  </a:lnTo>
                  <a:moveTo>
                    <a:pt x="1098" y="1937"/>
                  </a:moveTo>
                  <a:lnTo>
                    <a:pt x="1042" y="1937"/>
                  </a:lnTo>
                  <a:lnTo>
                    <a:pt x="1042" y="1994"/>
                  </a:lnTo>
                  <a:lnTo>
                    <a:pt x="1098" y="1994"/>
                  </a:lnTo>
                  <a:lnTo>
                    <a:pt x="1098" y="1937"/>
                  </a:lnTo>
                  <a:moveTo>
                    <a:pt x="1178" y="1937"/>
                  </a:moveTo>
                  <a:lnTo>
                    <a:pt x="1122" y="1937"/>
                  </a:lnTo>
                  <a:lnTo>
                    <a:pt x="1122" y="1994"/>
                  </a:lnTo>
                  <a:lnTo>
                    <a:pt x="1178" y="1994"/>
                  </a:lnTo>
                  <a:lnTo>
                    <a:pt x="1178" y="1937"/>
                  </a:lnTo>
                  <a:moveTo>
                    <a:pt x="1258" y="1937"/>
                  </a:moveTo>
                  <a:lnTo>
                    <a:pt x="1203" y="1937"/>
                  </a:lnTo>
                  <a:lnTo>
                    <a:pt x="1203" y="1994"/>
                  </a:lnTo>
                  <a:lnTo>
                    <a:pt x="1258" y="1994"/>
                  </a:lnTo>
                  <a:lnTo>
                    <a:pt x="1258" y="1937"/>
                  </a:lnTo>
                  <a:moveTo>
                    <a:pt x="1339" y="1937"/>
                  </a:moveTo>
                  <a:lnTo>
                    <a:pt x="1282" y="1937"/>
                  </a:lnTo>
                  <a:lnTo>
                    <a:pt x="1282" y="1994"/>
                  </a:lnTo>
                  <a:lnTo>
                    <a:pt x="1339" y="1994"/>
                  </a:lnTo>
                  <a:lnTo>
                    <a:pt x="1339" y="1937"/>
                  </a:lnTo>
                  <a:moveTo>
                    <a:pt x="1418" y="1937"/>
                  </a:moveTo>
                  <a:lnTo>
                    <a:pt x="1363" y="1937"/>
                  </a:lnTo>
                  <a:lnTo>
                    <a:pt x="1363" y="1994"/>
                  </a:lnTo>
                  <a:lnTo>
                    <a:pt x="1418" y="1994"/>
                  </a:lnTo>
                  <a:lnTo>
                    <a:pt x="1418" y="1937"/>
                  </a:lnTo>
                  <a:moveTo>
                    <a:pt x="1499" y="1937"/>
                  </a:moveTo>
                  <a:lnTo>
                    <a:pt x="1443" y="1937"/>
                  </a:lnTo>
                  <a:lnTo>
                    <a:pt x="1443" y="1994"/>
                  </a:lnTo>
                  <a:lnTo>
                    <a:pt x="1499" y="1994"/>
                  </a:lnTo>
                  <a:lnTo>
                    <a:pt x="1499" y="1937"/>
                  </a:lnTo>
                  <a:moveTo>
                    <a:pt x="1579" y="1937"/>
                  </a:moveTo>
                  <a:lnTo>
                    <a:pt x="1523" y="1937"/>
                  </a:lnTo>
                  <a:lnTo>
                    <a:pt x="1523" y="1994"/>
                  </a:lnTo>
                  <a:lnTo>
                    <a:pt x="1579" y="1994"/>
                  </a:lnTo>
                  <a:lnTo>
                    <a:pt x="1579" y="1937"/>
                  </a:lnTo>
                  <a:moveTo>
                    <a:pt x="1659" y="1937"/>
                  </a:moveTo>
                  <a:lnTo>
                    <a:pt x="1604" y="1937"/>
                  </a:lnTo>
                  <a:lnTo>
                    <a:pt x="1604" y="1994"/>
                  </a:lnTo>
                  <a:lnTo>
                    <a:pt x="1659" y="1994"/>
                  </a:lnTo>
                  <a:lnTo>
                    <a:pt x="1659" y="1937"/>
                  </a:lnTo>
                  <a:moveTo>
                    <a:pt x="1739" y="1937"/>
                  </a:moveTo>
                  <a:lnTo>
                    <a:pt x="1684" y="1937"/>
                  </a:lnTo>
                  <a:lnTo>
                    <a:pt x="1684" y="1994"/>
                  </a:lnTo>
                  <a:lnTo>
                    <a:pt x="1739" y="1994"/>
                  </a:lnTo>
                  <a:lnTo>
                    <a:pt x="1739" y="1937"/>
                  </a:lnTo>
                  <a:moveTo>
                    <a:pt x="1820" y="1937"/>
                  </a:moveTo>
                  <a:lnTo>
                    <a:pt x="1764" y="1937"/>
                  </a:lnTo>
                  <a:lnTo>
                    <a:pt x="1764" y="1994"/>
                  </a:lnTo>
                  <a:lnTo>
                    <a:pt x="1820" y="1994"/>
                  </a:lnTo>
                  <a:lnTo>
                    <a:pt x="1820" y="1937"/>
                  </a:lnTo>
                  <a:moveTo>
                    <a:pt x="4064" y="1937"/>
                  </a:moveTo>
                  <a:lnTo>
                    <a:pt x="4009" y="1937"/>
                  </a:lnTo>
                  <a:lnTo>
                    <a:pt x="4009" y="1994"/>
                  </a:lnTo>
                  <a:lnTo>
                    <a:pt x="4064" y="1994"/>
                  </a:lnTo>
                  <a:lnTo>
                    <a:pt x="4064" y="1937"/>
                  </a:lnTo>
                  <a:moveTo>
                    <a:pt x="4144" y="1937"/>
                  </a:moveTo>
                  <a:lnTo>
                    <a:pt x="4088" y="1937"/>
                  </a:lnTo>
                  <a:lnTo>
                    <a:pt x="4088" y="1994"/>
                  </a:lnTo>
                  <a:lnTo>
                    <a:pt x="4144" y="1994"/>
                  </a:lnTo>
                  <a:lnTo>
                    <a:pt x="4144" y="1937"/>
                  </a:lnTo>
                  <a:moveTo>
                    <a:pt x="4225" y="1937"/>
                  </a:moveTo>
                  <a:lnTo>
                    <a:pt x="4169" y="1937"/>
                  </a:lnTo>
                  <a:lnTo>
                    <a:pt x="4169" y="1994"/>
                  </a:lnTo>
                  <a:lnTo>
                    <a:pt x="4225" y="1994"/>
                  </a:lnTo>
                  <a:lnTo>
                    <a:pt x="4225" y="1937"/>
                  </a:lnTo>
                  <a:moveTo>
                    <a:pt x="4304" y="1937"/>
                  </a:moveTo>
                  <a:lnTo>
                    <a:pt x="4249" y="1937"/>
                  </a:lnTo>
                  <a:lnTo>
                    <a:pt x="4249" y="1994"/>
                  </a:lnTo>
                  <a:lnTo>
                    <a:pt x="4304" y="1994"/>
                  </a:lnTo>
                  <a:lnTo>
                    <a:pt x="4304" y="1937"/>
                  </a:lnTo>
                  <a:moveTo>
                    <a:pt x="4385" y="1937"/>
                  </a:moveTo>
                  <a:lnTo>
                    <a:pt x="4329" y="1937"/>
                  </a:lnTo>
                  <a:lnTo>
                    <a:pt x="4329" y="1994"/>
                  </a:lnTo>
                  <a:lnTo>
                    <a:pt x="4385" y="1994"/>
                  </a:lnTo>
                  <a:lnTo>
                    <a:pt x="4385" y="1937"/>
                  </a:lnTo>
                  <a:moveTo>
                    <a:pt x="4465" y="1937"/>
                  </a:moveTo>
                  <a:lnTo>
                    <a:pt x="4409" y="1937"/>
                  </a:lnTo>
                  <a:lnTo>
                    <a:pt x="4409" y="1994"/>
                  </a:lnTo>
                  <a:lnTo>
                    <a:pt x="4465" y="1994"/>
                  </a:lnTo>
                  <a:lnTo>
                    <a:pt x="4465" y="1937"/>
                  </a:lnTo>
                  <a:moveTo>
                    <a:pt x="4545" y="1937"/>
                  </a:moveTo>
                  <a:lnTo>
                    <a:pt x="4490" y="1937"/>
                  </a:lnTo>
                  <a:lnTo>
                    <a:pt x="4490" y="1994"/>
                  </a:lnTo>
                  <a:lnTo>
                    <a:pt x="4545" y="1994"/>
                  </a:lnTo>
                  <a:lnTo>
                    <a:pt x="4545" y="1937"/>
                  </a:lnTo>
                  <a:moveTo>
                    <a:pt x="4625" y="1937"/>
                  </a:moveTo>
                  <a:lnTo>
                    <a:pt x="4569" y="1937"/>
                  </a:lnTo>
                  <a:lnTo>
                    <a:pt x="4569" y="1994"/>
                  </a:lnTo>
                  <a:lnTo>
                    <a:pt x="4625" y="1994"/>
                  </a:lnTo>
                  <a:lnTo>
                    <a:pt x="4625" y="1937"/>
                  </a:lnTo>
                  <a:moveTo>
                    <a:pt x="4705" y="1937"/>
                  </a:moveTo>
                  <a:lnTo>
                    <a:pt x="4650" y="1937"/>
                  </a:lnTo>
                  <a:lnTo>
                    <a:pt x="4650" y="1994"/>
                  </a:lnTo>
                  <a:lnTo>
                    <a:pt x="4705" y="1994"/>
                  </a:lnTo>
                  <a:lnTo>
                    <a:pt x="4705" y="1937"/>
                  </a:lnTo>
                  <a:moveTo>
                    <a:pt x="4785" y="1937"/>
                  </a:moveTo>
                  <a:lnTo>
                    <a:pt x="4730" y="1937"/>
                  </a:lnTo>
                  <a:lnTo>
                    <a:pt x="4730" y="1994"/>
                  </a:lnTo>
                  <a:lnTo>
                    <a:pt x="4785" y="1994"/>
                  </a:lnTo>
                  <a:lnTo>
                    <a:pt x="4785" y="1937"/>
                  </a:lnTo>
                  <a:moveTo>
                    <a:pt x="4866" y="1937"/>
                  </a:moveTo>
                  <a:lnTo>
                    <a:pt x="4810" y="1937"/>
                  </a:lnTo>
                  <a:lnTo>
                    <a:pt x="4810" y="1994"/>
                  </a:lnTo>
                  <a:lnTo>
                    <a:pt x="4866" y="1994"/>
                  </a:lnTo>
                  <a:lnTo>
                    <a:pt x="4866" y="1937"/>
                  </a:lnTo>
                  <a:moveTo>
                    <a:pt x="55" y="1849"/>
                  </a:moveTo>
                  <a:lnTo>
                    <a:pt x="0" y="1849"/>
                  </a:lnTo>
                  <a:lnTo>
                    <a:pt x="0" y="1905"/>
                  </a:lnTo>
                  <a:lnTo>
                    <a:pt x="55" y="1905"/>
                  </a:lnTo>
                  <a:lnTo>
                    <a:pt x="55" y="1849"/>
                  </a:lnTo>
                  <a:moveTo>
                    <a:pt x="136" y="1849"/>
                  </a:moveTo>
                  <a:lnTo>
                    <a:pt x="80" y="1849"/>
                  </a:lnTo>
                  <a:lnTo>
                    <a:pt x="80" y="1905"/>
                  </a:lnTo>
                  <a:lnTo>
                    <a:pt x="136" y="1905"/>
                  </a:lnTo>
                  <a:lnTo>
                    <a:pt x="136" y="1849"/>
                  </a:lnTo>
                  <a:moveTo>
                    <a:pt x="216" y="1849"/>
                  </a:moveTo>
                  <a:lnTo>
                    <a:pt x="160" y="1849"/>
                  </a:lnTo>
                  <a:lnTo>
                    <a:pt x="160" y="1905"/>
                  </a:lnTo>
                  <a:lnTo>
                    <a:pt x="216" y="1905"/>
                  </a:lnTo>
                  <a:lnTo>
                    <a:pt x="216" y="1849"/>
                  </a:lnTo>
                  <a:moveTo>
                    <a:pt x="296" y="1849"/>
                  </a:moveTo>
                  <a:lnTo>
                    <a:pt x="241" y="1849"/>
                  </a:lnTo>
                  <a:lnTo>
                    <a:pt x="241" y="1905"/>
                  </a:lnTo>
                  <a:lnTo>
                    <a:pt x="296" y="1905"/>
                  </a:lnTo>
                  <a:lnTo>
                    <a:pt x="296" y="1849"/>
                  </a:lnTo>
                  <a:moveTo>
                    <a:pt x="457" y="1849"/>
                  </a:moveTo>
                  <a:lnTo>
                    <a:pt x="401" y="1849"/>
                  </a:lnTo>
                  <a:lnTo>
                    <a:pt x="401" y="1905"/>
                  </a:lnTo>
                  <a:lnTo>
                    <a:pt x="457" y="1905"/>
                  </a:lnTo>
                  <a:lnTo>
                    <a:pt x="457" y="1849"/>
                  </a:lnTo>
                  <a:moveTo>
                    <a:pt x="536" y="1849"/>
                  </a:moveTo>
                  <a:lnTo>
                    <a:pt x="481" y="1849"/>
                  </a:lnTo>
                  <a:lnTo>
                    <a:pt x="481" y="1905"/>
                  </a:lnTo>
                  <a:lnTo>
                    <a:pt x="536" y="1905"/>
                  </a:lnTo>
                  <a:lnTo>
                    <a:pt x="536" y="1849"/>
                  </a:lnTo>
                  <a:moveTo>
                    <a:pt x="617" y="1849"/>
                  </a:moveTo>
                  <a:lnTo>
                    <a:pt x="561" y="1849"/>
                  </a:lnTo>
                  <a:lnTo>
                    <a:pt x="561" y="1905"/>
                  </a:lnTo>
                  <a:lnTo>
                    <a:pt x="617" y="1905"/>
                  </a:lnTo>
                  <a:lnTo>
                    <a:pt x="617" y="1849"/>
                  </a:lnTo>
                  <a:moveTo>
                    <a:pt x="697" y="1849"/>
                  </a:moveTo>
                  <a:lnTo>
                    <a:pt x="641" y="1849"/>
                  </a:lnTo>
                  <a:lnTo>
                    <a:pt x="641" y="1905"/>
                  </a:lnTo>
                  <a:lnTo>
                    <a:pt x="697" y="1905"/>
                  </a:lnTo>
                  <a:lnTo>
                    <a:pt x="697" y="1849"/>
                  </a:lnTo>
                  <a:moveTo>
                    <a:pt x="857" y="1849"/>
                  </a:moveTo>
                  <a:lnTo>
                    <a:pt x="801" y="1849"/>
                  </a:lnTo>
                  <a:lnTo>
                    <a:pt x="801" y="1905"/>
                  </a:lnTo>
                  <a:lnTo>
                    <a:pt x="857" y="1905"/>
                  </a:lnTo>
                  <a:lnTo>
                    <a:pt x="857" y="1849"/>
                  </a:lnTo>
                  <a:moveTo>
                    <a:pt x="938" y="1849"/>
                  </a:moveTo>
                  <a:lnTo>
                    <a:pt x="882" y="1849"/>
                  </a:lnTo>
                  <a:lnTo>
                    <a:pt x="882" y="1905"/>
                  </a:lnTo>
                  <a:lnTo>
                    <a:pt x="938" y="1905"/>
                  </a:lnTo>
                  <a:lnTo>
                    <a:pt x="938" y="1849"/>
                  </a:lnTo>
                  <a:moveTo>
                    <a:pt x="1018" y="1849"/>
                  </a:moveTo>
                  <a:lnTo>
                    <a:pt x="962" y="1849"/>
                  </a:lnTo>
                  <a:lnTo>
                    <a:pt x="962" y="1905"/>
                  </a:lnTo>
                  <a:lnTo>
                    <a:pt x="1018" y="1905"/>
                  </a:lnTo>
                  <a:lnTo>
                    <a:pt x="1018" y="1849"/>
                  </a:lnTo>
                  <a:moveTo>
                    <a:pt x="1098" y="1849"/>
                  </a:moveTo>
                  <a:lnTo>
                    <a:pt x="1042" y="1849"/>
                  </a:lnTo>
                  <a:lnTo>
                    <a:pt x="1042" y="1905"/>
                  </a:lnTo>
                  <a:lnTo>
                    <a:pt x="1098" y="1905"/>
                  </a:lnTo>
                  <a:lnTo>
                    <a:pt x="1098" y="1849"/>
                  </a:lnTo>
                  <a:moveTo>
                    <a:pt x="1178" y="1849"/>
                  </a:moveTo>
                  <a:lnTo>
                    <a:pt x="1122" y="1849"/>
                  </a:lnTo>
                  <a:lnTo>
                    <a:pt x="1122" y="1905"/>
                  </a:lnTo>
                  <a:lnTo>
                    <a:pt x="1178" y="1905"/>
                  </a:lnTo>
                  <a:lnTo>
                    <a:pt x="1178" y="1849"/>
                  </a:lnTo>
                  <a:moveTo>
                    <a:pt x="1258" y="1849"/>
                  </a:moveTo>
                  <a:lnTo>
                    <a:pt x="1203" y="1849"/>
                  </a:lnTo>
                  <a:lnTo>
                    <a:pt x="1203" y="1905"/>
                  </a:lnTo>
                  <a:lnTo>
                    <a:pt x="1258" y="1905"/>
                  </a:lnTo>
                  <a:lnTo>
                    <a:pt x="1258" y="1849"/>
                  </a:lnTo>
                  <a:moveTo>
                    <a:pt x="1339" y="1849"/>
                  </a:moveTo>
                  <a:lnTo>
                    <a:pt x="1282" y="1849"/>
                  </a:lnTo>
                  <a:lnTo>
                    <a:pt x="1282" y="1905"/>
                  </a:lnTo>
                  <a:lnTo>
                    <a:pt x="1339" y="1905"/>
                  </a:lnTo>
                  <a:lnTo>
                    <a:pt x="1339" y="1849"/>
                  </a:lnTo>
                  <a:moveTo>
                    <a:pt x="1418" y="1849"/>
                  </a:moveTo>
                  <a:lnTo>
                    <a:pt x="1363" y="1849"/>
                  </a:lnTo>
                  <a:lnTo>
                    <a:pt x="1363" y="1905"/>
                  </a:lnTo>
                  <a:lnTo>
                    <a:pt x="1418" y="1905"/>
                  </a:lnTo>
                  <a:lnTo>
                    <a:pt x="1418" y="1849"/>
                  </a:lnTo>
                  <a:moveTo>
                    <a:pt x="1499" y="1849"/>
                  </a:moveTo>
                  <a:lnTo>
                    <a:pt x="1443" y="1849"/>
                  </a:lnTo>
                  <a:lnTo>
                    <a:pt x="1443" y="1905"/>
                  </a:lnTo>
                  <a:lnTo>
                    <a:pt x="1499" y="1905"/>
                  </a:lnTo>
                  <a:lnTo>
                    <a:pt x="1499" y="1849"/>
                  </a:lnTo>
                  <a:moveTo>
                    <a:pt x="1579" y="1849"/>
                  </a:moveTo>
                  <a:lnTo>
                    <a:pt x="1523" y="1849"/>
                  </a:lnTo>
                  <a:lnTo>
                    <a:pt x="1523" y="1905"/>
                  </a:lnTo>
                  <a:lnTo>
                    <a:pt x="1579" y="1905"/>
                  </a:lnTo>
                  <a:lnTo>
                    <a:pt x="1579" y="1849"/>
                  </a:lnTo>
                  <a:moveTo>
                    <a:pt x="1659" y="1849"/>
                  </a:moveTo>
                  <a:lnTo>
                    <a:pt x="1604" y="1849"/>
                  </a:lnTo>
                  <a:lnTo>
                    <a:pt x="1604" y="1905"/>
                  </a:lnTo>
                  <a:lnTo>
                    <a:pt x="1659" y="1905"/>
                  </a:lnTo>
                  <a:lnTo>
                    <a:pt x="1659" y="1849"/>
                  </a:lnTo>
                  <a:moveTo>
                    <a:pt x="1739" y="1849"/>
                  </a:moveTo>
                  <a:lnTo>
                    <a:pt x="1684" y="1849"/>
                  </a:lnTo>
                  <a:lnTo>
                    <a:pt x="1684" y="1905"/>
                  </a:lnTo>
                  <a:lnTo>
                    <a:pt x="1739" y="1905"/>
                  </a:lnTo>
                  <a:lnTo>
                    <a:pt x="1739" y="1849"/>
                  </a:lnTo>
                  <a:moveTo>
                    <a:pt x="1820" y="1849"/>
                  </a:moveTo>
                  <a:lnTo>
                    <a:pt x="1764" y="1849"/>
                  </a:lnTo>
                  <a:lnTo>
                    <a:pt x="1764" y="1905"/>
                  </a:lnTo>
                  <a:lnTo>
                    <a:pt x="1820" y="1905"/>
                  </a:lnTo>
                  <a:lnTo>
                    <a:pt x="1820" y="1849"/>
                  </a:lnTo>
                  <a:moveTo>
                    <a:pt x="1899" y="1849"/>
                  </a:moveTo>
                  <a:lnTo>
                    <a:pt x="1844" y="1849"/>
                  </a:lnTo>
                  <a:lnTo>
                    <a:pt x="1844" y="1905"/>
                  </a:lnTo>
                  <a:lnTo>
                    <a:pt x="1899" y="1905"/>
                  </a:lnTo>
                  <a:lnTo>
                    <a:pt x="1899" y="1849"/>
                  </a:lnTo>
                  <a:moveTo>
                    <a:pt x="3984" y="1849"/>
                  </a:moveTo>
                  <a:lnTo>
                    <a:pt x="3928" y="1849"/>
                  </a:lnTo>
                  <a:lnTo>
                    <a:pt x="3928" y="1905"/>
                  </a:lnTo>
                  <a:lnTo>
                    <a:pt x="3984" y="1905"/>
                  </a:lnTo>
                  <a:lnTo>
                    <a:pt x="3984" y="1849"/>
                  </a:lnTo>
                  <a:moveTo>
                    <a:pt x="4064" y="1849"/>
                  </a:moveTo>
                  <a:lnTo>
                    <a:pt x="4009" y="1849"/>
                  </a:lnTo>
                  <a:lnTo>
                    <a:pt x="4009" y="1905"/>
                  </a:lnTo>
                  <a:lnTo>
                    <a:pt x="4064" y="1905"/>
                  </a:lnTo>
                  <a:lnTo>
                    <a:pt x="4064" y="1849"/>
                  </a:lnTo>
                  <a:moveTo>
                    <a:pt x="4144" y="1849"/>
                  </a:moveTo>
                  <a:lnTo>
                    <a:pt x="4088" y="1849"/>
                  </a:lnTo>
                  <a:lnTo>
                    <a:pt x="4088" y="1905"/>
                  </a:lnTo>
                  <a:lnTo>
                    <a:pt x="4144" y="1905"/>
                  </a:lnTo>
                  <a:lnTo>
                    <a:pt x="4144" y="1849"/>
                  </a:lnTo>
                  <a:moveTo>
                    <a:pt x="4225" y="1849"/>
                  </a:moveTo>
                  <a:lnTo>
                    <a:pt x="4169" y="1849"/>
                  </a:lnTo>
                  <a:lnTo>
                    <a:pt x="4169" y="1905"/>
                  </a:lnTo>
                  <a:lnTo>
                    <a:pt x="4225" y="1905"/>
                  </a:lnTo>
                  <a:lnTo>
                    <a:pt x="4225" y="1849"/>
                  </a:lnTo>
                  <a:moveTo>
                    <a:pt x="4304" y="1849"/>
                  </a:moveTo>
                  <a:lnTo>
                    <a:pt x="4249" y="1849"/>
                  </a:lnTo>
                  <a:lnTo>
                    <a:pt x="4249" y="1905"/>
                  </a:lnTo>
                  <a:lnTo>
                    <a:pt x="4304" y="1905"/>
                  </a:lnTo>
                  <a:lnTo>
                    <a:pt x="4304" y="1849"/>
                  </a:lnTo>
                  <a:moveTo>
                    <a:pt x="4385" y="1849"/>
                  </a:moveTo>
                  <a:lnTo>
                    <a:pt x="4329" y="1849"/>
                  </a:lnTo>
                  <a:lnTo>
                    <a:pt x="4329" y="1905"/>
                  </a:lnTo>
                  <a:lnTo>
                    <a:pt x="4385" y="1905"/>
                  </a:lnTo>
                  <a:lnTo>
                    <a:pt x="4385" y="1849"/>
                  </a:lnTo>
                  <a:moveTo>
                    <a:pt x="4465" y="1849"/>
                  </a:moveTo>
                  <a:lnTo>
                    <a:pt x="4409" y="1849"/>
                  </a:lnTo>
                  <a:lnTo>
                    <a:pt x="4409" y="1905"/>
                  </a:lnTo>
                  <a:lnTo>
                    <a:pt x="4465" y="1905"/>
                  </a:lnTo>
                  <a:lnTo>
                    <a:pt x="4465" y="1849"/>
                  </a:lnTo>
                  <a:moveTo>
                    <a:pt x="4545" y="1849"/>
                  </a:moveTo>
                  <a:lnTo>
                    <a:pt x="4490" y="1849"/>
                  </a:lnTo>
                  <a:lnTo>
                    <a:pt x="4490" y="1905"/>
                  </a:lnTo>
                  <a:lnTo>
                    <a:pt x="4545" y="1905"/>
                  </a:lnTo>
                  <a:lnTo>
                    <a:pt x="4545" y="1849"/>
                  </a:lnTo>
                  <a:moveTo>
                    <a:pt x="4625" y="1849"/>
                  </a:moveTo>
                  <a:lnTo>
                    <a:pt x="4569" y="1849"/>
                  </a:lnTo>
                  <a:lnTo>
                    <a:pt x="4569" y="1905"/>
                  </a:lnTo>
                  <a:lnTo>
                    <a:pt x="4625" y="1905"/>
                  </a:lnTo>
                  <a:lnTo>
                    <a:pt x="4625" y="1849"/>
                  </a:lnTo>
                  <a:moveTo>
                    <a:pt x="4705" y="1849"/>
                  </a:moveTo>
                  <a:lnTo>
                    <a:pt x="4650" y="1849"/>
                  </a:lnTo>
                  <a:lnTo>
                    <a:pt x="4650" y="1905"/>
                  </a:lnTo>
                  <a:lnTo>
                    <a:pt x="4705" y="1905"/>
                  </a:lnTo>
                  <a:lnTo>
                    <a:pt x="4705" y="1849"/>
                  </a:lnTo>
                  <a:moveTo>
                    <a:pt x="4785" y="1849"/>
                  </a:moveTo>
                  <a:lnTo>
                    <a:pt x="4730" y="1849"/>
                  </a:lnTo>
                  <a:lnTo>
                    <a:pt x="4730" y="1905"/>
                  </a:lnTo>
                  <a:lnTo>
                    <a:pt x="4785" y="1905"/>
                  </a:lnTo>
                  <a:lnTo>
                    <a:pt x="4785" y="1849"/>
                  </a:lnTo>
                  <a:moveTo>
                    <a:pt x="4866" y="1849"/>
                  </a:moveTo>
                  <a:lnTo>
                    <a:pt x="4810" y="1849"/>
                  </a:lnTo>
                  <a:lnTo>
                    <a:pt x="4810" y="1905"/>
                  </a:lnTo>
                  <a:lnTo>
                    <a:pt x="4866" y="1905"/>
                  </a:lnTo>
                  <a:lnTo>
                    <a:pt x="4866" y="1849"/>
                  </a:lnTo>
                  <a:moveTo>
                    <a:pt x="4945" y="1849"/>
                  </a:moveTo>
                  <a:lnTo>
                    <a:pt x="4890" y="1849"/>
                  </a:lnTo>
                  <a:lnTo>
                    <a:pt x="4890" y="1905"/>
                  </a:lnTo>
                  <a:lnTo>
                    <a:pt x="4945" y="1905"/>
                  </a:lnTo>
                  <a:lnTo>
                    <a:pt x="4945" y="1849"/>
                  </a:lnTo>
                  <a:moveTo>
                    <a:pt x="5026" y="1849"/>
                  </a:moveTo>
                  <a:lnTo>
                    <a:pt x="4971" y="1849"/>
                  </a:lnTo>
                  <a:lnTo>
                    <a:pt x="4971" y="1905"/>
                  </a:lnTo>
                  <a:lnTo>
                    <a:pt x="5026" y="1905"/>
                  </a:lnTo>
                  <a:lnTo>
                    <a:pt x="5026" y="1849"/>
                  </a:lnTo>
                  <a:moveTo>
                    <a:pt x="55" y="1760"/>
                  </a:moveTo>
                  <a:lnTo>
                    <a:pt x="0" y="1760"/>
                  </a:lnTo>
                  <a:lnTo>
                    <a:pt x="0" y="1817"/>
                  </a:lnTo>
                  <a:lnTo>
                    <a:pt x="55" y="1817"/>
                  </a:lnTo>
                  <a:lnTo>
                    <a:pt x="55" y="1760"/>
                  </a:lnTo>
                  <a:moveTo>
                    <a:pt x="136" y="1760"/>
                  </a:moveTo>
                  <a:lnTo>
                    <a:pt x="80" y="1760"/>
                  </a:lnTo>
                  <a:lnTo>
                    <a:pt x="80" y="1817"/>
                  </a:lnTo>
                  <a:lnTo>
                    <a:pt x="136" y="1817"/>
                  </a:lnTo>
                  <a:lnTo>
                    <a:pt x="136" y="1760"/>
                  </a:lnTo>
                  <a:moveTo>
                    <a:pt x="216" y="1760"/>
                  </a:moveTo>
                  <a:lnTo>
                    <a:pt x="160" y="1760"/>
                  </a:lnTo>
                  <a:lnTo>
                    <a:pt x="160" y="1817"/>
                  </a:lnTo>
                  <a:lnTo>
                    <a:pt x="216" y="1817"/>
                  </a:lnTo>
                  <a:lnTo>
                    <a:pt x="216" y="1760"/>
                  </a:lnTo>
                  <a:moveTo>
                    <a:pt x="296" y="1760"/>
                  </a:moveTo>
                  <a:lnTo>
                    <a:pt x="241" y="1760"/>
                  </a:lnTo>
                  <a:lnTo>
                    <a:pt x="241" y="1817"/>
                  </a:lnTo>
                  <a:lnTo>
                    <a:pt x="296" y="1817"/>
                  </a:lnTo>
                  <a:lnTo>
                    <a:pt x="296" y="1760"/>
                  </a:lnTo>
                  <a:moveTo>
                    <a:pt x="457" y="1760"/>
                  </a:moveTo>
                  <a:lnTo>
                    <a:pt x="401" y="1760"/>
                  </a:lnTo>
                  <a:lnTo>
                    <a:pt x="401" y="1817"/>
                  </a:lnTo>
                  <a:lnTo>
                    <a:pt x="457" y="1817"/>
                  </a:lnTo>
                  <a:lnTo>
                    <a:pt x="457" y="1760"/>
                  </a:lnTo>
                  <a:moveTo>
                    <a:pt x="536" y="1760"/>
                  </a:moveTo>
                  <a:lnTo>
                    <a:pt x="481" y="1760"/>
                  </a:lnTo>
                  <a:lnTo>
                    <a:pt x="481" y="1817"/>
                  </a:lnTo>
                  <a:lnTo>
                    <a:pt x="536" y="1817"/>
                  </a:lnTo>
                  <a:lnTo>
                    <a:pt x="536" y="1760"/>
                  </a:lnTo>
                  <a:moveTo>
                    <a:pt x="777" y="1760"/>
                  </a:moveTo>
                  <a:lnTo>
                    <a:pt x="722" y="1760"/>
                  </a:lnTo>
                  <a:lnTo>
                    <a:pt x="722" y="1817"/>
                  </a:lnTo>
                  <a:lnTo>
                    <a:pt x="777" y="1817"/>
                  </a:lnTo>
                  <a:lnTo>
                    <a:pt x="777" y="1760"/>
                  </a:lnTo>
                  <a:moveTo>
                    <a:pt x="857" y="1760"/>
                  </a:moveTo>
                  <a:lnTo>
                    <a:pt x="801" y="1760"/>
                  </a:lnTo>
                  <a:lnTo>
                    <a:pt x="801" y="1817"/>
                  </a:lnTo>
                  <a:lnTo>
                    <a:pt x="857" y="1817"/>
                  </a:lnTo>
                  <a:lnTo>
                    <a:pt x="857" y="1760"/>
                  </a:lnTo>
                  <a:moveTo>
                    <a:pt x="938" y="1760"/>
                  </a:moveTo>
                  <a:lnTo>
                    <a:pt x="882" y="1760"/>
                  </a:lnTo>
                  <a:lnTo>
                    <a:pt x="882" y="1817"/>
                  </a:lnTo>
                  <a:lnTo>
                    <a:pt x="938" y="1817"/>
                  </a:lnTo>
                  <a:lnTo>
                    <a:pt x="938" y="1760"/>
                  </a:lnTo>
                  <a:moveTo>
                    <a:pt x="1018" y="1760"/>
                  </a:moveTo>
                  <a:lnTo>
                    <a:pt x="962" y="1760"/>
                  </a:lnTo>
                  <a:lnTo>
                    <a:pt x="962" y="1817"/>
                  </a:lnTo>
                  <a:lnTo>
                    <a:pt x="1018" y="1817"/>
                  </a:lnTo>
                  <a:lnTo>
                    <a:pt x="1018" y="1760"/>
                  </a:lnTo>
                  <a:moveTo>
                    <a:pt x="1098" y="1760"/>
                  </a:moveTo>
                  <a:lnTo>
                    <a:pt x="1042" y="1760"/>
                  </a:lnTo>
                  <a:lnTo>
                    <a:pt x="1042" y="1817"/>
                  </a:lnTo>
                  <a:lnTo>
                    <a:pt x="1098" y="1817"/>
                  </a:lnTo>
                  <a:lnTo>
                    <a:pt x="1098" y="1760"/>
                  </a:lnTo>
                  <a:moveTo>
                    <a:pt x="1178" y="1760"/>
                  </a:moveTo>
                  <a:lnTo>
                    <a:pt x="1122" y="1760"/>
                  </a:lnTo>
                  <a:lnTo>
                    <a:pt x="1122" y="1817"/>
                  </a:lnTo>
                  <a:lnTo>
                    <a:pt x="1178" y="1817"/>
                  </a:lnTo>
                  <a:lnTo>
                    <a:pt x="1178" y="1760"/>
                  </a:lnTo>
                  <a:moveTo>
                    <a:pt x="1258" y="1760"/>
                  </a:moveTo>
                  <a:lnTo>
                    <a:pt x="1203" y="1760"/>
                  </a:lnTo>
                  <a:lnTo>
                    <a:pt x="1203" y="1817"/>
                  </a:lnTo>
                  <a:lnTo>
                    <a:pt x="1258" y="1817"/>
                  </a:lnTo>
                  <a:lnTo>
                    <a:pt x="1258" y="1760"/>
                  </a:lnTo>
                  <a:moveTo>
                    <a:pt x="1339" y="1760"/>
                  </a:moveTo>
                  <a:lnTo>
                    <a:pt x="1282" y="1760"/>
                  </a:lnTo>
                  <a:lnTo>
                    <a:pt x="1282" y="1817"/>
                  </a:lnTo>
                  <a:lnTo>
                    <a:pt x="1339" y="1817"/>
                  </a:lnTo>
                  <a:lnTo>
                    <a:pt x="1339" y="1760"/>
                  </a:lnTo>
                  <a:moveTo>
                    <a:pt x="1418" y="1760"/>
                  </a:moveTo>
                  <a:lnTo>
                    <a:pt x="1363" y="1760"/>
                  </a:lnTo>
                  <a:lnTo>
                    <a:pt x="1363" y="1817"/>
                  </a:lnTo>
                  <a:lnTo>
                    <a:pt x="1418" y="1817"/>
                  </a:lnTo>
                  <a:lnTo>
                    <a:pt x="1418" y="1760"/>
                  </a:lnTo>
                  <a:moveTo>
                    <a:pt x="1499" y="1760"/>
                  </a:moveTo>
                  <a:lnTo>
                    <a:pt x="1443" y="1760"/>
                  </a:lnTo>
                  <a:lnTo>
                    <a:pt x="1443" y="1817"/>
                  </a:lnTo>
                  <a:lnTo>
                    <a:pt x="1499" y="1817"/>
                  </a:lnTo>
                  <a:lnTo>
                    <a:pt x="1499" y="1760"/>
                  </a:lnTo>
                  <a:moveTo>
                    <a:pt x="1579" y="1760"/>
                  </a:moveTo>
                  <a:lnTo>
                    <a:pt x="1523" y="1760"/>
                  </a:lnTo>
                  <a:lnTo>
                    <a:pt x="1523" y="1817"/>
                  </a:lnTo>
                  <a:lnTo>
                    <a:pt x="1579" y="1817"/>
                  </a:lnTo>
                  <a:lnTo>
                    <a:pt x="1579" y="1760"/>
                  </a:lnTo>
                  <a:moveTo>
                    <a:pt x="1659" y="1760"/>
                  </a:moveTo>
                  <a:lnTo>
                    <a:pt x="1604" y="1760"/>
                  </a:lnTo>
                  <a:lnTo>
                    <a:pt x="1604" y="1817"/>
                  </a:lnTo>
                  <a:lnTo>
                    <a:pt x="1659" y="1817"/>
                  </a:lnTo>
                  <a:lnTo>
                    <a:pt x="1659" y="1760"/>
                  </a:lnTo>
                  <a:moveTo>
                    <a:pt x="1739" y="1760"/>
                  </a:moveTo>
                  <a:lnTo>
                    <a:pt x="1684" y="1760"/>
                  </a:lnTo>
                  <a:lnTo>
                    <a:pt x="1684" y="1817"/>
                  </a:lnTo>
                  <a:lnTo>
                    <a:pt x="1739" y="1817"/>
                  </a:lnTo>
                  <a:lnTo>
                    <a:pt x="1739" y="1760"/>
                  </a:lnTo>
                  <a:moveTo>
                    <a:pt x="1820" y="1760"/>
                  </a:moveTo>
                  <a:lnTo>
                    <a:pt x="1764" y="1760"/>
                  </a:lnTo>
                  <a:lnTo>
                    <a:pt x="1764" y="1817"/>
                  </a:lnTo>
                  <a:lnTo>
                    <a:pt x="1820" y="1817"/>
                  </a:lnTo>
                  <a:lnTo>
                    <a:pt x="1820" y="1760"/>
                  </a:lnTo>
                  <a:moveTo>
                    <a:pt x="2060" y="1760"/>
                  </a:moveTo>
                  <a:lnTo>
                    <a:pt x="2004" y="1760"/>
                  </a:lnTo>
                  <a:lnTo>
                    <a:pt x="2004" y="1817"/>
                  </a:lnTo>
                  <a:lnTo>
                    <a:pt x="2060" y="1817"/>
                  </a:lnTo>
                  <a:lnTo>
                    <a:pt x="2060" y="1760"/>
                  </a:lnTo>
                  <a:moveTo>
                    <a:pt x="2140" y="1760"/>
                  </a:moveTo>
                  <a:lnTo>
                    <a:pt x="2085" y="1760"/>
                  </a:lnTo>
                  <a:lnTo>
                    <a:pt x="2085" y="1817"/>
                  </a:lnTo>
                  <a:lnTo>
                    <a:pt x="2140" y="1817"/>
                  </a:lnTo>
                  <a:lnTo>
                    <a:pt x="2140" y="1760"/>
                  </a:lnTo>
                  <a:moveTo>
                    <a:pt x="3984" y="1760"/>
                  </a:moveTo>
                  <a:lnTo>
                    <a:pt x="3928" y="1760"/>
                  </a:lnTo>
                  <a:lnTo>
                    <a:pt x="3928" y="1817"/>
                  </a:lnTo>
                  <a:lnTo>
                    <a:pt x="3984" y="1817"/>
                  </a:lnTo>
                  <a:lnTo>
                    <a:pt x="3984" y="1760"/>
                  </a:lnTo>
                  <a:moveTo>
                    <a:pt x="4064" y="1760"/>
                  </a:moveTo>
                  <a:lnTo>
                    <a:pt x="4009" y="1760"/>
                  </a:lnTo>
                  <a:lnTo>
                    <a:pt x="4009" y="1817"/>
                  </a:lnTo>
                  <a:lnTo>
                    <a:pt x="4064" y="1817"/>
                  </a:lnTo>
                  <a:lnTo>
                    <a:pt x="4064" y="1760"/>
                  </a:lnTo>
                  <a:moveTo>
                    <a:pt x="4144" y="1760"/>
                  </a:moveTo>
                  <a:lnTo>
                    <a:pt x="4088" y="1760"/>
                  </a:lnTo>
                  <a:lnTo>
                    <a:pt x="4088" y="1817"/>
                  </a:lnTo>
                  <a:lnTo>
                    <a:pt x="4144" y="1817"/>
                  </a:lnTo>
                  <a:lnTo>
                    <a:pt x="4144" y="1760"/>
                  </a:lnTo>
                  <a:moveTo>
                    <a:pt x="4225" y="1760"/>
                  </a:moveTo>
                  <a:lnTo>
                    <a:pt x="4169" y="1760"/>
                  </a:lnTo>
                  <a:lnTo>
                    <a:pt x="4169" y="1817"/>
                  </a:lnTo>
                  <a:lnTo>
                    <a:pt x="4225" y="1817"/>
                  </a:lnTo>
                  <a:lnTo>
                    <a:pt x="4225" y="1760"/>
                  </a:lnTo>
                  <a:moveTo>
                    <a:pt x="4304" y="1760"/>
                  </a:moveTo>
                  <a:lnTo>
                    <a:pt x="4249" y="1760"/>
                  </a:lnTo>
                  <a:lnTo>
                    <a:pt x="4249" y="1817"/>
                  </a:lnTo>
                  <a:lnTo>
                    <a:pt x="4304" y="1817"/>
                  </a:lnTo>
                  <a:lnTo>
                    <a:pt x="4304" y="1760"/>
                  </a:lnTo>
                  <a:moveTo>
                    <a:pt x="4385" y="1760"/>
                  </a:moveTo>
                  <a:lnTo>
                    <a:pt x="4329" y="1760"/>
                  </a:lnTo>
                  <a:lnTo>
                    <a:pt x="4329" y="1817"/>
                  </a:lnTo>
                  <a:lnTo>
                    <a:pt x="4385" y="1817"/>
                  </a:lnTo>
                  <a:lnTo>
                    <a:pt x="4385" y="1760"/>
                  </a:lnTo>
                  <a:moveTo>
                    <a:pt x="4465" y="1760"/>
                  </a:moveTo>
                  <a:lnTo>
                    <a:pt x="4409" y="1760"/>
                  </a:lnTo>
                  <a:lnTo>
                    <a:pt x="4409" y="1817"/>
                  </a:lnTo>
                  <a:lnTo>
                    <a:pt x="4465" y="1817"/>
                  </a:lnTo>
                  <a:lnTo>
                    <a:pt x="4465" y="1760"/>
                  </a:lnTo>
                  <a:moveTo>
                    <a:pt x="4545" y="1760"/>
                  </a:moveTo>
                  <a:lnTo>
                    <a:pt x="4490" y="1760"/>
                  </a:lnTo>
                  <a:lnTo>
                    <a:pt x="4490" y="1817"/>
                  </a:lnTo>
                  <a:lnTo>
                    <a:pt x="4545" y="1817"/>
                  </a:lnTo>
                  <a:lnTo>
                    <a:pt x="4545" y="1760"/>
                  </a:lnTo>
                  <a:moveTo>
                    <a:pt x="4625" y="1760"/>
                  </a:moveTo>
                  <a:lnTo>
                    <a:pt x="4569" y="1760"/>
                  </a:lnTo>
                  <a:lnTo>
                    <a:pt x="4569" y="1817"/>
                  </a:lnTo>
                  <a:lnTo>
                    <a:pt x="4625" y="1817"/>
                  </a:lnTo>
                  <a:lnTo>
                    <a:pt x="4625" y="1760"/>
                  </a:lnTo>
                  <a:moveTo>
                    <a:pt x="4705" y="1760"/>
                  </a:moveTo>
                  <a:lnTo>
                    <a:pt x="4650" y="1760"/>
                  </a:lnTo>
                  <a:lnTo>
                    <a:pt x="4650" y="1817"/>
                  </a:lnTo>
                  <a:lnTo>
                    <a:pt x="4705" y="1817"/>
                  </a:lnTo>
                  <a:lnTo>
                    <a:pt x="4705" y="1760"/>
                  </a:lnTo>
                  <a:moveTo>
                    <a:pt x="4785" y="1760"/>
                  </a:moveTo>
                  <a:lnTo>
                    <a:pt x="4730" y="1760"/>
                  </a:lnTo>
                  <a:lnTo>
                    <a:pt x="4730" y="1817"/>
                  </a:lnTo>
                  <a:lnTo>
                    <a:pt x="4785" y="1817"/>
                  </a:lnTo>
                  <a:lnTo>
                    <a:pt x="4785" y="1760"/>
                  </a:lnTo>
                  <a:moveTo>
                    <a:pt x="4866" y="1760"/>
                  </a:moveTo>
                  <a:lnTo>
                    <a:pt x="4810" y="1760"/>
                  </a:lnTo>
                  <a:lnTo>
                    <a:pt x="4810" y="1817"/>
                  </a:lnTo>
                  <a:lnTo>
                    <a:pt x="4866" y="1817"/>
                  </a:lnTo>
                  <a:lnTo>
                    <a:pt x="4866" y="1760"/>
                  </a:lnTo>
                  <a:moveTo>
                    <a:pt x="4945" y="1760"/>
                  </a:moveTo>
                  <a:lnTo>
                    <a:pt x="4890" y="1760"/>
                  </a:lnTo>
                  <a:lnTo>
                    <a:pt x="4890" y="1817"/>
                  </a:lnTo>
                  <a:lnTo>
                    <a:pt x="4945" y="1817"/>
                  </a:lnTo>
                  <a:lnTo>
                    <a:pt x="4945" y="1760"/>
                  </a:lnTo>
                  <a:moveTo>
                    <a:pt x="5026" y="1760"/>
                  </a:moveTo>
                  <a:lnTo>
                    <a:pt x="4971" y="1760"/>
                  </a:lnTo>
                  <a:lnTo>
                    <a:pt x="4971" y="1817"/>
                  </a:lnTo>
                  <a:lnTo>
                    <a:pt x="5026" y="1817"/>
                  </a:lnTo>
                  <a:lnTo>
                    <a:pt x="5026" y="1760"/>
                  </a:lnTo>
                  <a:moveTo>
                    <a:pt x="5106" y="1760"/>
                  </a:moveTo>
                  <a:lnTo>
                    <a:pt x="5050" y="1760"/>
                  </a:lnTo>
                  <a:lnTo>
                    <a:pt x="5050" y="1817"/>
                  </a:lnTo>
                  <a:lnTo>
                    <a:pt x="5106" y="1817"/>
                  </a:lnTo>
                  <a:lnTo>
                    <a:pt x="5106" y="1760"/>
                  </a:lnTo>
                  <a:moveTo>
                    <a:pt x="55" y="1672"/>
                  </a:moveTo>
                  <a:lnTo>
                    <a:pt x="0" y="1672"/>
                  </a:lnTo>
                  <a:lnTo>
                    <a:pt x="0" y="1728"/>
                  </a:lnTo>
                  <a:lnTo>
                    <a:pt x="55" y="1728"/>
                  </a:lnTo>
                  <a:lnTo>
                    <a:pt x="55" y="1672"/>
                  </a:lnTo>
                  <a:moveTo>
                    <a:pt x="136" y="1672"/>
                  </a:moveTo>
                  <a:lnTo>
                    <a:pt x="80" y="1672"/>
                  </a:lnTo>
                  <a:lnTo>
                    <a:pt x="80" y="1728"/>
                  </a:lnTo>
                  <a:lnTo>
                    <a:pt x="136" y="1728"/>
                  </a:lnTo>
                  <a:lnTo>
                    <a:pt x="136" y="1672"/>
                  </a:lnTo>
                  <a:moveTo>
                    <a:pt x="216" y="1672"/>
                  </a:moveTo>
                  <a:lnTo>
                    <a:pt x="160" y="1672"/>
                  </a:lnTo>
                  <a:lnTo>
                    <a:pt x="160" y="1728"/>
                  </a:lnTo>
                  <a:lnTo>
                    <a:pt x="216" y="1728"/>
                  </a:lnTo>
                  <a:lnTo>
                    <a:pt x="216" y="1672"/>
                  </a:lnTo>
                  <a:moveTo>
                    <a:pt x="296" y="1672"/>
                  </a:moveTo>
                  <a:lnTo>
                    <a:pt x="241" y="1672"/>
                  </a:lnTo>
                  <a:lnTo>
                    <a:pt x="241" y="1728"/>
                  </a:lnTo>
                  <a:lnTo>
                    <a:pt x="296" y="1728"/>
                  </a:lnTo>
                  <a:lnTo>
                    <a:pt x="296" y="1672"/>
                  </a:lnTo>
                  <a:moveTo>
                    <a:pt x="376" y="1672"/>
                  </a:moveTo>
                  <a:lnTo>
                    <a:pt x="320" y="1672"/>
                  </a:lnTo>
                  <a:lnTo>
                    <a:pt x="320" y="1728"/>
                  </a:lnTo>
                  <a:lnTo>
                    <a:pt x="376" y="1728"/>
                  </a:lnTo>
                  <a:lnTo>
                    <a:pt x="376" y="1672"/>
                  </a:lnTo>
                  <a:moveTo>
                    <a:pt x="457" y="1672"/>
                  </a:moveTo>
                  <a:lnTo>
                    <a:pt x="401" y="1672"/>
                  </a:lnTo>
                  <a:lnTo>
                    <a:pt x="401" y="1728"/>
                  </a:lnTo>
                  <a:lnTo>
                    <a:pt x="457" y="1728"/>
                  </a:lnTo>
                  <a:lnTo>
                    <a:pt x="457" y="1672"/>
                  </a:lnTo>
                  <a:moveTo>
                    <a:pt x="536" y="1672"/>
                  </a:moveTo>
                  <a:lnTo>
                    <a:pt x="481" y="1672"/>
                  </a:lnTo>
                  <a:lnTo>
                    <a:pt x="481" y="1728"/>
                  </a:lnTo>
                  <a:lnTo>
                    <a:pt x="536" y="1728"/>
                  </a:lnTo>
                  <a:lnTo>
                    <a:pt x="536" y="1672"/>
                  </a:lnTo>
                  <a:moveTo>
                    <a:pt x="617" y="1672"/>
                  </a:moveTo>
                  <a:lnTo>
                    <a:pt x="561" y="1672"/>
                  </a:lnTo>
                  <a:lnTo>
                    <a:pt x="561" y="1728"/>
                  </a:lnTo>
                  <a:lnTo>
                    <a:pt x="617" y="1728"/>
                  </a:lnTo>
                  <a:lnTo>
                    <a:pt x="617" y="1672"/>
                  </a:lnTo>
                  <a:moveTo>
                    <a:pt x="697" y="1672"/>
                  </a:moveTo>
                  <a:lnTo>
                    <a:pt x="641" y="1672"/>
                  </a:lnTo>
                  <a:lnTo>
                    <a:pt x="641" y="1728"/>
                  </a:lnTo>
                  <a:lnTo>
                    <a:pt x="697" y="1728"/>
                  </a:lnTo>
                  <a:lnTo>
                    <a:pt x="697" y="1672"/>
                  </a:lnTo>
                  <a:moveTo>
                    <a:pt x="777" y="1672"/>
                  </a:moveTo>
                  <a:lnTo>
                    <a:pt x="722" y="1672"/>
                  </a:lnTo>
                  <a:lnTo>
                    <a:pt x="722" y="1728"/>
                  </a:lnTo>
                  <a:lnTo>
                    <a:pt x="777" y="1728"/>
                  </a:lnTo>
                  <a:lnTo>
                    <a:pt x="777" y="1672"/>
                  </a:lnTo>
                  <a:moveTo>
                    <a:pt x="857" y="1672"/>
                  </a:moveTo>
                  <a:lnTo>
                    <a:pt x="801" y="1672"/>
                  </a:lnTo>
                  <a:lnTo>
                    <a:pt x="801" y="1728"/>
                  </a:lnTo>
                  <a:lnTo>
                    <a:pt x="857" y="1728"/>
                  </a:lnTo>
                  <a:lnTo>
                    <a:pt x="857" y="1672"/>
                  </a:lnTo>
                  <a:moveTo>
                    <a:pt x="938" y="1672"/>
                  </a:moveTo>
                  <a:lnTo>
                    <a:pt x="882" y="1672"/>
                  </a:lnTo>
                  <a:lnTo>
                    <a:pt x="882" y="1728"/>
                  </a:lnTo>
                  <a:lnTo>
                    <a:pt x="938" y="1728"/>
                  </a:lnTo>
                  <a:lnTo>
                    <a:pt x="938" y="1672"/>
                  </a:lnTo>
                  <a:moveTo>
                    <a:pt x="1018" y="1672"/>
                  </a:moveTo>
                  <a:lnTo>
                    <a:pt x="962" y="1672"/>
                  </a:lnTo>
                  <a:lnTo>
                    <a:pt x="962" y="1728"/>
                  </a:lnTo>
                  <a:lnTo>
                    <a:pt x="1018" y="1728"/>
                  </a:lnTo>
                  <a:lnTo>
                    <a:pt x="1018" y="1672"/>
                  </a:lnTo>
                  <a:moveTo>
                    <a:pt x="1098" y="1672"/>
                  </a:moveTo>
                  <a:lnTo>
                    <a:pt x="1042" y="1672"/>
                  </a:lnTo>
                  <a:lnTo>
                    <a:pt x="1042" y="1728"/>
                  </a:lnTo>
                  <a:lnTo>
                    <a:pt x="1098" y="1728"/>
                  </a:lnTo>
                  <a:lnTo>
                    <a:pt x="1098" y="1672"/>
                  </a:lnTo>
                  <a:moveTo>
                    <a:pt x="1178" y="1672"/>
                  </a:moveTo>
                  <a:lnTo>
                    <a:pt x="1122" y="1672"/>
                  </a:lnTo>
                  <a:lnTo>
                    <a:pt x="1122" y="1728"/>
                  </a:lnTo>
                  <a:lnTo>
                    <a:pt x="1178" y="1728"/>
                  </a:lnTo>
                  <a:lnTo>
                    <a:pt x="1178" y="1672"/>
                  </a:lnTo>
                  <a:moveTo>
                    <a:pt x="1258" y="1672"/>
                  </a:moveTo>
                  <a:lnTo>
                    <a:pt x="1203" y="1672"/>
                  </a:lnTo>
                  <a:lnTo>
                    <a:pt x="1203" y="1728"/>
                  </a:lnTo>
                  <a:lnTo>
                    <a:pt x="1258" y="1728"/>
                  </a:lnTo>
                  <a:lnTo>
                    <a:pt x="1258" y="1672"/>
                  </a:lnTo>
                  <a:moveTo>
                    <a:pt x="1339" y="1672"/>
                  </a:moveTo>
                  <a:lnTo>
                    <a:pt x="1282" y="1672"/>
                  </a:lnTo>
                  <a:lnTo>
                    <a:pt x="1282" y="1728"/>
                  </a:lnTo>
                  <a:lnTo>
                    <a:pt x="1339" y="1728"/>
                  </a:lnTo>
                  <a:lnTo>
                    <a:pt x="1339" y="1672"/>
                  </a:lnTo>
                  <a:moveTo>
                    <a:pt x="1418" y="1672"/>
                  </a:moveTo>
                  <a:lnTo>
                    <a:pt x="1363" y="1672"/>
                  </a:lnTo>
                  <a:lnTo>
                    <a:pt x="1363" y="1728"/>
                  </a:lnTo>
                  <a:lnTo>
                    <a:pt x="1418" y="1728"/>
                  </a:lnTo>
                  <a:lnTo>
                    <a:pt x="1418" y="1672"/>
                  </a:lnTo>
                  <a:moveTo>
                    <a:pt x="1499" y="1672"/>
                  </a:moveTo>
                  <a:lnTo>
                    <a:pt x="1443" y="1672"/>
                  </a:lnTo>
                  <a:lnTo>
                    <a:pt x="1443" y="1728"/>
                  </a:lnTo>
                  <a:lnTo>
                    <a:pt x="1499" y="1728"/>
                  </a:lnTo>
                  <a:lnTo>
                    <a:pt x="1499" y="1672"/>
                  </a:lnTo>
                  <a:moveTo>
                    <a:pt x="1579" y="1672"/>
                  </a:moveTo>
                  <a:lnTo>
                    <a:pt x="1523" y="1672"/>
                  </a:lnTo>
                  <a:lnTo>
                    <a:pt x="1523" y="1728"/>
                  </a:lnTo>
                  <a:lnTo>
                    <a:pt x="1579" y="1728"/>
                  </a:lnTo>
                  <a:lnTo>
                    <a:pt x="1579" y="1672"/>
                  </a:lnTo>
                  <a:moveTo>
                    <a:pt x="1659" y="1672"/>
                  </a:moveTo>
                  <a:lnTo>
                    <a:pt x="1604" y="1672"/>
                  </a:lnTo>
                  <a:lnTo>
                    <a:pt x="1604" y="1728"/>
                  </a:lnTo>
                  <a:lnTo>
                    <a:pt x="1659" y="1728"/>
                  </a:lnTo>
                  <a:lnTo>
                    <a:pt x="1659" y="1672"/>
                  </a:lnTo>
                  <a:moveTo>
                    <a:pt x="1739" y="1672"/>
                  </a:moveTo>
                  <a:lnTo>
                    <a:pt x="1684" y="1672"/>
                  </a:lnTo>
                  <a:lnTo>
                    <a:pt x="1684" y="1728"/>
                  </a:lnTo>
                  <a:lnTo>
                    <a:pt x="1739" y="1728"/>
                  </a:lnTo>
                  <a:lnTo>
                    <a:pt x="1739" y="1672"/>
                  </a:lnTo>
                  <a:moveTo>
                    <a:pt x="1820" y="1672"/>
                  </a:moveTo>
                  <a:lnTo>
                    <a:pt x="1764" y="1672"/>
                  </a:lnTo>
                  <a:lnTo>
                    <a:pt x="1764" y="1728"/>
                  </a:lnTo>
                  <a:lnTo>
                    <a:pt x="1820" y="1728"/>
                  </a:lnTo>
                  <a:lnTo>
                    <a:pt x="1820" y="1672"/>
                  </a:lnTo>
                  <a:moveTo>
                    <a:pt x="1899" y="1672"/>
                  </a:moveTo>
                  <a:lnTo>
                    <a:pt x="1844" y="1672"/>
                  </a:lnTo>
                  <a:lnTo>
                    <a:pt x="1844" y="1728"/>
                  </a:lnTo>
                  <a:lnTo>
                    <a:pt x="1899" y="1728"/>
                  </a:lnTo>
                  <a:lnTo>
                    <a:pt x="1899" y="1672"/>
                  </a:lnTo>
                  <a:moveTo>
                    <a:pt x="1980" y="1672"/>
                  </a:moveTo>
                  <a:lnTo>
                    <a:pt x="1925" y="1672"/>
                  </a:lnTo>
                  <a:lnTo>
                    <a:pt x="1925" y="1728"/>
                  </a:lnTo>
                  <a:lnTo>
                    <a:pt x="1980" y="1728"/>
                  </a:lnTo>
                  <a:lnTo>
                    <a:pt x="1980" y="1672"/>
                  </a:lnTo>
                  <a:moveTo>
                    <a:pt x="2220" y="1672"/>
                  </a:moveTo>
                  <a:lnTo>
                    <a:pt x="2165" y="1672"/>
                  </a:lnTo>
                  <a:lnTo>
                    <a:pt x="2165" y="1728"/>
                  </a:lnTo>
                  <a:lnTo>
                    <a:pt x="2220" y="1728"/>
                  </a:lnTo>
                  <a:lnTo>
                    <a:pt x="2220" y="1672"/>
                  </a:lnTo>
                  <a:moveTo>
                    <a:pt x="2301" y="1672"/>
                  </a:moveTo>
                  <a:lnTo>
                    <a:pt x="2245" y="1672"/>
                  </a:lnTo>
                  <a:lnTo>
                    <a:pt x="2245" y="1728"/>
                  </a:lnTo>
                  <a:lnTo>
                    <a:pt x="2301" y="1728"/>
                  </a:lnTo>
                  <a:lnTo>
                    <a:pt x="2301" y="1672"/>
                  </a:lnTo>
                  <a:moveTo>
                    <a:pt x="3984" y="1672"/>
                  </a:moveTo>
                  <a:lnTo>
                    <a:pt x="3928" y="1672"/>
                  </a:lnTo>
                  <a:lnTo>
                    <a:pt x="3928" y="1728"/>
                  </a:lnTo>
                  <a:lnTo>
                    <a:pt x="3984" y="1728"/>
                  </a:lnTo>
                  <a:lnTo>
                    <a:pt x="3984" y="1672"/>
                  </a:lnTo>
                  <a:moveTo>
                    <a:pt x="4064" y="1672"/>
                  </a:moveTo>
                  <a:lnTo>
                    <a:pt x="4009" y="1672"/>
                  </a:lnTo>
                  <a:lnTo>
                    <a:pt x="4009" y="1728"/>
                  </a:lnTo>
                  <a:lnTo>
                    <a:pt x="4064" y="1728"/>
                  </a:lnTo>
                  <a:lnTo>
                    <a:pt x="4064" y="1672"/>
                  </a:lnTo>
                  <a:moveTo>
                    <a:pt x="4144" y="1672"/>
                  </a:moveTo>
                  <a:lnTo>
                    <a:pt x="4088" y="1672"/>
                  </a:lnTo>
                  <a:lnTo>
                    <a:pt x="4088" y="1728"/>
                  </a:lnTo>
                  <a:lnTo>
                    <a:pt x="4144" y="1728"/>
                  </a:lnTo>
                  <a:lnTo>
                    <a:pt x="4144" y="1672"/>
                  </a:lnTo>
                  <a:moveTo>
                    <a:pt x="4225" y="1672"/>
                  </a:moveTo>
                  <a:lnTo>
                    <a:pt x="4169" y="1672"/>
                  </a:lnTo>
                  <a:lnTo>
                    <a:pt x="4169" y="1728"/>
                  </a:lnTo>
                  <a:lnTo>
                    <a:pt x="4225" y="1728"/>
                  </a:lnTo>
                  <a:lnTo>
                    <a:pt x="4225" y="1672"/>
                  </a:lnTo>
                  <a:moveTo>
                    <a:pt x="4304" y="1672"/>
                  </a:moveTo>
                  <a:lnTo>
                    <a:pt x="4249" y="1672"/>
                  </a:lnTo>
                  <a:lnTo>
                    <a:pt x="4249" y="1728"/>
                  </a:lnTo>
                  <a:lnTo>
                    <a:pt x="4304" y="1728"/>
                  </a:lnTo>
                  <a:lnTo>
                    <a:pt x="4304" y="1672"/>
                  </a:lnTo>
                  <a:moveTo>
                    <a:pt x="4385" y="1672"/>
                  </a:moveTo>
                  <a:lnTo>
                    <a:pt x="4329" y="1672"/>
                  </a:lnTo>
                  <a:lnTo>
                    <a:pt x="4329" y="1728"/>
                  </a:lnTo>
                  <a:lnTo>
                    <a:pt x="4385" y="1728"/>
                  </a:lnTo>
                  <a:lnTo>
                    <a:pt x="4385" y="1672"/>
                  </a:lnTo>
                  <a:moveTo>
                    <a:pt x="4465" y="1672"/>
                  </a:moveTo>
                  <a:lnTo>
                    <a:pt x="4409" y="1672"/>
                  </a:lnTo>
                  <a:lnTo>
                    <a:pt x="4409" y="1728"/>
                  </a:lnTo>
                  <a:lnTo>
                    <a:pt x="4465" y="1728"/>
                  </a:lnTo>
                  <a:lnTo>
                    <a:pt x="4465" y="1672"/>
                  </a:lnTo>
                  <a:moveTo>
                    <a:pt x="4545" y="1672"/>
                  </a:moveTo>
                  <a:lnTo>
                    <a:pt x="4490" y="1672"/>
                  </a:lnTo>
                  <a:lnTo>
                    <a:pt x="4490" y="1728"/>
                  </a:lnTo>
                  <a:lnTo>
                    <a:pt x="4545" y="1728"/>
                  </a:lnTo>
                  <a:lnTo>
                    <a:pt x="4545" y="1672"/>
                  </a:lnTo>
                  <a:moveTo>
                    <a:pt x="4625" y="1672"/>
                  </a:moveTo>
                  <a:lnTo>
                    <a:pt x="4569" y="1672"/>
                  </a:lnTo>
                  <a:lnTo>
                    <a:pt x="4569" y="1728"/>
                  </a:lnTo>
                  <a:lnTo>
                    <a:pt x="4625" y="1728"/>
                  </a:lnTo>
                  <a:lnTo>
                    <a:pt x="4625" y="1672"/>
                  </a:lnTo>
                  <a:moveTo>
                    <a:pt x="4705" y="1672"/>
                  </a:moveTo>
                  <a:lnTo>
                    <a:pt x="4650" y="1672"/>
                  </a:lnTo>
                  <a:lnTo>
                    <a:pt x="4650" y="1728"/>
                  </a:lnTo>
                  <a:lnTo>
                    <a:pt x="4705" y="1728"/>
                  </a:lnTo>
                  <a:lnTo>
                    <a:pt x="4705" y="1672"/>
                  </a:lnTo>
                  <a:moveTo>
                    <a:pt x="4785" y="1672"/>
                  </a:moveTo>
                  <a:lnTo>
                    <a:pt x="4730" y="1672"/>
                  </a:lnTo>
                  <a:lnTo>
                    <a:pt x="4730" y="1728"/>
                  </a:lnTo>
                  <a:lnTo>
                    <a:pt x="4785" y="1728"/>
                  </a:lnTo>
                  <a:lnTo>
                    <a:pt x="4785" y="1672"/>
                  </a:lnTo>
                  <a:moveTo>
                    <a:pt x="4866" y="1672"/>
                  </a:moveTo>
                  <a:lnTo>
                    <a:pt x="4810" y="1672"/>
                  </a:lnTo>
                  <a:lnTo>
                    <a:pt x="4810" y="1728"/>
                  </a:lnTo>
                  <a:lnTo>
                    <a:pt x="4866" y="1728"/>
                  </a:lnTo>
                  <a:lnTo>
                    <a:pt x="4866" y="1672"/>
                  </a:lnTo>
                  <a:moveTo>
                    <a:pt x="4945" y="1672"/>
                  </a:moveTo>
                  <a:lnTo>
                    <a:pt x="4890" y="1672"/>
                  </a:lnTo>
                  <a:lnTo>
                    <a:pt x="4890" y="1728"/>
                  </a:lnTo>
                  <a:lnTo>
                    <a:pt x="4945" y="1728"/>
                  </a:lnTo>
                  <a:lnTo>
                    <a:pt x="4945" y="1672"/>
                  </a:lnTo>
                  <a:moveTo>
                    <a:pt x="5026" y="1672"/>
                  </a:moveTo>
                  <a:lnTo>
                    <a:pt x="4971" y="1672"/>
                  </a:lnTo>
                  <a:lnTo>
                    <a:pt x="4971" y="1728"/>
                  </a:lnTo>
                  <a:lnTo>
                    <a:pt x="5026" y="1728"/>
                  </a:lnTo>
                  <a:lnTo>
                    <a:pt x="5026" y="1672"/>
                  </a:lnTo>
                  <a:moveTo>
                    <a:pt x="5106" y="1672"/>
                  </a:moveTo>
                  <a:lnTo>
                    <a:pt x="5050" y="1672"/>
                  </a:lnTo>
                  <a:lnTo>
                    <a:pt x="5050" y="1728"/>
                  </a:lnTo>
                  <a:lnTo>
                    <a:pt x="5106" y="1728"/>
                  </a:lnTo>
                  <a:lnTo>
                    <a:pt x="5106" y="1672"/>
                  </a:lnTo>
                  <a:moveTo>
                    <a:pt x="5186" y="1672"/>
                  </a:moveTo>
                  <a:lnTo>
                    <a:pt x="5131" y="1672"/>
                  </a:lnTo>
                  <a:lnTo>
                    <a:pt x="5131" y="1728"/>
                  </a:lnTo>
                  <a:lnTo>
                    <a:pt x="5186" y="1728"/>
                  </a:lnTo>
                  <a:lnTo>
                    <a:pt x="5186" y="1672"/>
                  </a:lnTo>
                  <a:moveTo>
                    <a:pt x="376" y="1583"/>
                  </a:moveTo>
                  <a:lnTo>
                    <a:pt x="320" y="1583"/>
                  </a:lnTo>
                  <a:lnTo>
                    <a:pt x="320" y="1639"/>
                  </a:lnTo>
                  <a:lnTo>
                    <a:pt x="376" y="1639"/>
                  </a:lnTo>
                  <a:lnTo>
                    <a:pt x="376" y="1583"/>
                  </a:lnTo>
                  <a:moveTo>
                    <a:pt x="457" y="1583"/>
                  </a:moveTo>
                  <a:lnTo>
                    <a:pt x="401" y="1583"/>
                  </a:lnTo>
                  <a:lnTo>
                    <a:pt x="401" y="1639"/>
                  </a:lnTo>
                  <a:lnTo>
                    <a:pt x="457" y="1639"/>
                  </a:lnTo>
                  <a:lnTo>
                    <a:pt x="457" y="1583"/>
                  </a:lnTo>
                  <a:moveTo>
                    <a:pt x="536" y="1583"/>
                  </a:moveTo>
                  <a:lnTo>
                    <a:pt x="481" y="1583"/>
                  </a:lnTo>
                  <a:lnTo>
                    <a:pt x="481" y="1639"/>
                  </a:lnTo>
                  <a:lnTo>
                    <a:pt x="536" y="1639"/>
                  </a:lnTo>
                  <a:lnTo>
                    <a:pt x="536" y="1583"/>
                  </a:lnTo>
                  <a:moveTo>
                    <a:pt x="617" y="1583"/>
                  </a:moveTo>
                  <a:lnTo>
                    <a:pt x="561" y="1583"/>
                  </a:lnTo>
                  <a:lnTo>
                    <a:pt x="561" y="1639"/>
                  </a:lnTo>
                  <a:lnTo>
                    <a:pt x="617" y="1639"/>
                  </a:lnTo>
                  <a:lnTo>
                    <a:pt x="617" y="1583"/>
                  </a:lnTo>
                  <a:moveTo>
                    <a:pt x="697" y="1583"/>
                  </a:moveTo>
                  <a:lnTo>
                    <a:pt x="641" y="1583"/>
                  </a:lnTo>
                  <a:lnTo>
                    <a:pt x="641" y="1639"/>
                  </a:lnTo>
                  <a:lnTo>
                    <a:pt x="697" y="1639"/>
                  </a:lnTo>
                  <a:lnTo>
                    <a:pt x="697" y="1583"/>
                  </a:lnTo>
                  <a:moveTo>
                    <a:pt x="777" y="1583"/>
                  </a:moveTo>
                  <a:lnTo>
                    <a:pt x="722" y="1583"/>
                  </a:lnTo>
                  <a:lnTo>
                    <a:pt x="722" y="1639"/>
                  </a:lnTo>
                  <a:lnTo>
                    <a:pt x="777" y="1639"/>
                  </a:lnTo>
                  <a:lnTo>
                    <a:pt x="777" y="1583"/>
                  </a:lnTo>
                  <a:moveTo>
                    <a:pt x="857" y="1583"/>
                  </a:moveTo>
                  <a:lnTo>
                    <a:pt x="801" y="1583"/>
                  </a:lnTo>
                  <a:lnTo>
                    <a:pt x="801" y="1639"/>
                  </a:lnTo>
                  <a:lnTo>
                    <a:pt x="857" y="1639"/>
                  </a:lnTo>
                  <a:lnTo>
                    <a:pt x="857" y="1583"/>
                  </a:lnTo>
                  <a:moveTo>
                    <a:pt x="938" y="1583"/>
                  </a:moveTo>
                  <a:lnTo>
                    <a:pt x="882" y="1583"/>
                  </a:lnTo>
                  <a:lnTo>
                    <a:pt x="882" y="1639"/>
                  </a:lnTo>
                  <a:lnTo>
                    <a:pt x="938" y="1639"/>
                  </a:lnTo>
                  <a:lnTo>
                    <a:pt x="938" y="1583"/>
                  </a:lnTo>
                  <a:moveTo>
                    <a:pt x="1018" y="1583"/>
                  </a:moveTo>
                  <a:lnTo>
                    <a:pt x="962" y="1583"/>
                  </a:lnTo>
                  <a:lnTo>
                    <a:pt x="962" y="1639"/>
                  </a:lnTo>
                  <a:lnTo>
                    <a:pt x="1018" y="1639"/>
                  </a:lnTo>
                  <a:lnTo>
                    <a:pt x="1018" y="1583"/>
                  </a:lnTo>
                  <a:moveTo>
                    <a:pt x="1098" y="1583"/>
                  </a:moveTo>
                  <a:lnTo>
                    <a:pt x="1042" y="1583"/>
                  </a:lnTo>
                  <a:lnTo>
                    <a:pt x="1042" y="1639"/>
                  </a:lnTo>
                  <a:lnTo>
                    <a:pt x="1098" y="1639"/>
                  </a:lnTo>
                  <a:lnTo>
                    <a:pt x="1098" y="1583"/>
                  </a:lnTo>
                  <a:moveTo>
                    <a:pt x="1178" y="1583"/>
                  </a:moveTo>
                  <a:lnTo>
                    <a:pt x="1122" y="1583"/>
                  </a:lnTo>
                  <a:lnTo>
                    <a:pt x="1122" y="1639"/>
                  </a:lnTo>
                  <a:lnTo>
                    <a:pt x="1178" y="1639"/>
                  </a:lnTo>
                  <a:lnTo>
                    <a:pt x="1178" y="1583"/>
                  </a:lnTo>
                  <a:moveTo>
                    <a:pt x="1258" y="1583"/>
                  </a:moveTo>
                  <a:lnTo>
                    <a:pt x="1203" y="1583"/>
                  </a:lnTo>
                  <a:lnTo>
                    <a:pt x="1203" y="1639"/>
                  </a:lnTo>
                  <a:lnTo>
                    <a:pt x="1258" y="1639"/>
                  </a:lnTo>
                  <a:lnTo>
                    <a:pt x="1258" y="1583"/>
                  </a:lnTo>
                  <a:moveTo>
                    <a:pt x="1339" y="1583"/>
                  </a:moveTo>
                  <a:lnTo>
                    <a:pt x="1282" y="1583"/>
                  </a:lnTo>
                  <a:lnTo>
                    <a:pt x="1282" y="1639"/>
                  </a:lnTo>
                  <a:lnTo>
                    <a:pt x="1339" y="1639"/>
                  </a:lnTo>
                  <a:lnTo>
                    <a:pt x="1339" y="1583"/>
                  </a:lnTo>
                  <a:moveTo>
                    <a:pt x="1418" y="1583"/>
                  </a:moveTo>
                  <a:lnTo>
                    <a:pt x="1363" y="1583"/>
                  </a:lnTo>
                  <a:lnTo>
                    <a:pt x="1363" y="1639"/>
                  </a:lnTo>
                  <a:lnTo>
                    <a:pt x="1418" y="1639"/>
                  </a:lnTo>
                  <a:lnTo>
                    <a:pt x="1418" y="1583"/>
                  </a:lnTo>
                  <a:moveTo>
                    <a:pt x="1499" y="1583"/>
                  </a:moveTo>
                  <a:lnTo>
                    <a:pt x="1443" y="1583"/>
                  </a:lnTo>
                  <a:lnTo>
                    <a:pt x="1443" y="1639"/>
                  </a:lnTo>
                  <a:lnTo>
                    <a:pt x="1499" y="1639"/>
                  </a:lnTo>
                  <a:lnTo>
                    <a:pt x="1499" y="1583"/>
                  </a:lnTo>
                  <a:moveTo>
                    <a:pt x="1579" y="1583"/>
                  </a:moveTo>
                  <a:lnTo>
                    <a:pt x="1523" y="1583"/>
                  </a:lnTo>
                  <a:lnTo>
                    <a:pt x="1523" y="1639"/>
                  </a:lnTo>
                  <a:lnTo>
                    <a:pt x="1579" y="1639"/>
                  </a:lnTo>
                  <a:lnTo>
                    <a:pt x="1579" y="1583"/>
                  </a:lnTo>
                  <a:moveTo>
                    <a:pt x="1659" y="1583"/>
                  </a:moveTo>
                  <a:lnTo>
                    <a:pt x="1604" y="1583"/>
                  </a:lnTo>
                  <a:lnTo>
                    <a:pt x="1604" y="1639"/>
                  </a:lnTo>
                  <a:lnTo>
                    <a:pt x="1659" y="1639"/>
                  </a:lnTo>
                  <a:lnTo>
                    <a:pt x="1659" y="1583"/>
                  </a:lnTo>
                  <a:moveTo>
                    <a:pt x="1739" y="1583"/>
                  </a:moveTo>
                  <a:lnTo>
                    <a:pt x="1684" y="1583"/>
                  </a:lnTo>
                  <a:lnTo>
                    <a:pt x="1684" y="1639"/>
                  </a:lnTo>
                  <a:lnTo>
                    <a:pt x="1739" y="1639"/>
                  </a:lnTo>
                  <a:lnTo>
                    <a:pt x="1739" y="1583"/>
                  </a:lnTo>
                  <a:moveTo>
                    <a:pt x="1820" y="1583"/>
                  </a:moveTo>
                  <a:lnTo>
                    <a:pt x="1764" y="1583"/>
                  </a:lnTo>
                  <a:lnTo>
                    <a:pt x="1764" y="1639"/>
                  </a:lnTo>
                  <a:lnTo>
                    <a:pt x="1820" y="1639"/>
                  </a:lnTo>
                  <a:lnTo>
                    <a:pt x="1820" y="1583"/>
                  </a:lnTo>
                  <a:moveTo>
                    <a:pt x="1899" y="1583"/>
                  </a:moveTo>
                  <a:lnTo>
                    <a:pt x="1844" y="1583"/>
                  </a:lnTo>
                  <a:lnTo>
                    <a:pt x="1844" y="1639"/>
                  </a:lnTo>
                  <a:lnTo>
                    <a:pt x="1899" y="1639"/>
                  </a:lnTo>
                  <a:lnTo>
                    <a:pt x="1899" y="1583"/>
                  </a:lnTo>
                  <a:moveTo>
                    <a:pt x="1980" y="1583"/>
                  </a:moveTo>
                  <a:lnTo>
                    <a:pt x="1925" y="1583"/>
                  </a:lnTo>
                  <a:lnTo>
                    <a:pt x="1925" y="1639"/>
                  </a:lnTo>
                  <a:lnTo>
                    <a:pt x="1980" y="1639"/>
                  </a:lnTo>
                  <a:lnTo>
                    <a:pt x="1980" y="1583"/>
                  </a:lnTo>
                  <a:moveTo>
                    <a:pt x="2060" y="1583"/>
                  </a:moveTo>
                  <a:lnTo>
                    <a:pt x="2004" y="1583"/>
                  </a:lnTo>
                  <a:lnTo>
                    <a:pt x="2004" y="1639"/>
                  </a:lnTo>
                  <a:lnTo>
                    <a:pt x="2060" y="1639"/>
                  </a:lnTo>
                  <a:lnTo>
                    <a:pt x="2060" y="1583"/>
                  </a:lnTo>
                  <a:moveTo>
                    <a:pt x="2301" y="1583"/>
                  </a:moveTo>
                  <a:lnTo>
                    <a:pt x="2245" y="1583"/>
                  </a:lnTo>
                  <a:lnTo>
                    <a:pt x="2245" y="1639"/>
                  </a:lnTo>
                  <a:lnTo>
                    <a:pt x="2301" y="1639"/>
                  </a:lnTo>
                  <a:lnTo>
                    <a:pt x="2301" y="1583"/>
                  </a:lnTo>
                  <a:moveTo>
                    <a:pt x="2380" y="1583"/>
                  </a:moveTo>
                  <a:lnTo>
                    <a:pt x="2325" y="1583"/>
                  </a:lnTo>
                  <a:lnTo>
                    <a:pt x="2325" y="1639"/>
                  </a:lnTo>
                  <a:lnTo>
                    <a:pt x="2380" y="1639"/>
                  </a:lnTo>
                  <a:lnTo>
                    <a:pt x="2380" y="1583"/>
                  </a:lnTo>
                  <a:moveTo>
                    <a:pt x="3984" y="1583"/>
                  </a:moveTo>
                  <a:lnTo>
                    <a:pt x="3928" y="1583"/>
                  </a:lnTo>
                  <a:lnTo>
                    <a:pt x="3928" y="1639"/>
                  </a:lnTo>
                  <a:lnTo>
                    <a:pt x="3984" y="1639"/>
                  </a:lnTo>
                  <a:lnTo>
                    <a:pt x="3984" y="1583"/>
                  </a:lnTo>
                  <a:moveTo>
                    <a:pt x="4064" y="1583"/>
                  </a:moveTo>
                  <a:lnTo>
                    <a:pt x="4009" y="1583"/>
                  </a:lnTo>
                  <a:lnTo>
                    <a:pt x="4009" y="1639"/>
                  </a:lnTo>
                  <a:lnTo>
                    <a:pt x="4064" y="1639"/>
                  </a:lnTo>
                  <a:lnTo>
                    <a:pt x="4064" y="1583"/>
                  </a:lnTo>
                  <a:moveTo>
                    <a:pt x="4144" y="1583"/>
                  </a:moveTo>
                  <a:lnTo>
                    <a:pt x="4088" y="1583"/>
                  </a:lnTo>
                  <a:lnTo>
                    <a:pt x="4088" y="1639"/>
                  </a:lnTo>
                  <a:lnTo>
                    <a:pt x="4144" y="1639"/>
                  </a:lnTo>
                  <a:lnTo>
                    <a:pt x="4144" y="1583"/>
                  </a:lnTo>
                  <a:moveTo>
                    <a:pt x="4225" y="1583"/>
                  </a:moveTo>
                  <a:lnTo>
                    <a:pt x="4169" y="1583"/>
                  </a:lnTo>
                  <a:lnTo>
                    <a:pt x="4169" y="1639"/>
                  </a:lnTo>
                  <a:lnTo>
                    <a:pt x="4225" y="1639"/>
                  </a:lnTo>
                  <a:lnTo>
                    <a:pt x="4225" y="1583"/>
                  </a:lnTo>
                  <a:moveTo>
                    <a:pt x="4304" y="1583"/>
                  </a:moveTo>
                  <a:lnTo>
                    <a:pt x="4249" y="1583"/>
                  </a:lnTo>
                  <a:lnTo>
                    <a:pt x="4249" y="1639"/>
                  </a:lnTo>
                  <a:lnTo>
                    <a:pt x="4304" y="1639"/>
                  </a:lnTo>
                  <a:lnTo>
                    <a:pt x="4304" y="1583"/>
                  </a:lnTo>
                  <a:moveTo>
                    <a:pt x="4385" y="1583"/>
                  </a:moveTo>
                  <a:lnTo>
                    <a:pt x="4329" y="1583"/>
                  </a:lnTo>
                  <a:lnTo>
                    <a:pt x="4329" y="1639"/>
                  </a:lnTo>
                  <a:lnTo>
                    <a:pt x="4385" y="1639"/>
                  </a:lnTo>
                  <a:lnTo>
                    <a:pt x="4385" y="1583"/>
                  </a:lnTo>
                  <a:moveTo>
                    <a:pt x="4465" y="1583"/>
                  </a:moveTo>
                  <a:lnTo>
                    <a:pt x="4409" y="1583"/>
                  </a:lnTo>
                  <a:lnTo>
                    <a:pt x="4409" y="1639"/>
                  </a:lnTo>
                  <a:lnTo>
                    <a:pt x="4465" y="1639"/>
                  </a:lnTo>
                  <a:lnTo>
                    <a:pt x="4465" y="1583"/>
                  </a:lnTo>
                  <a:moveTo>
                    <a:pt x="4545" y="1583"/>
                  </a:moveTo>
                  <a:lnTo>
                    <a:pt x="4490" y="1583"/>
                  </a:lnTo>
                  <a:lnTo>
                    <a:pt x="4490" y="1639"/>
                  </a:lnTo>
                  <a:lnTo>
                    <a:pt x="4545" y="1639"/>
                  </a:lnTo>
                  <a:lnTo>
                    <a:pt x="4545" y="1583"/>
                  </a:lnTo>
                  <a:moveTo>
                    <a:pt x="4625" y="1583"/>
                  </a:moveTo>
                  <a:lnTo>
                    <a:pt x="4569" y="1583"/>
                  </a:lnTo>
                  <a:lnTo>
                    <a:pt x="4569" y="1639"/>
                  </a:lnTo>
                  <a:lnTo>
                    <a:pt x="4625" y="1639"/>
                  </a:lnTo>
                  <a:lnTo>
                    <a:pt x="4625" y="1583"/>
                  </a:lnTo>
                  <a:moveTo>
                    <a:pt x="4705" y="1583"/>
                  </a:moveTo>
                  <a:lnTo>
                    <a:pt x="4650" y="1583"/>
                  </a:lnTo>
                  <a:lnTo>
                    <a:pt x="4650" y="1639"/>
                  </a:lnTo>
                  <a:lnTo>
                    <a:pt x="4705" y="1639"/>
                  </a:lnTo>
                  <a:lnTo>
                    <a:pt x="4705" y="1583"/>
                  </a:lnTo>
                  <a:moveTo>
                    <a:pt x="4866" y="1583"/>
                  </a:moveTo>
                  <a:lnTo>
                    <a:pt x="4810" y="1583"/>
                  </a:lnTo>
                  <a:lnTo>
                    <a:pt x="4810" y="1639"/>
                  </a:lnTo>
                  <a:lnTo>
                    <a:pt x="4866" y="1639"/>
                  </a:lnTo>
                  <a:lnTo>
                    <a:pt x="4866" y="1583"/>
                  </a:lnTo>
                  <a:moveTo>
                    <a:pt x="4945" y="1583"/>
                  </a:moveTo>
                  <a:lnTo>
                    <a:pt x="4890" y="1583"/>
                  </a:lnTo>
                  <a:lnTo>
                    <a:pt x="4890" y="1639"/>
                  </a:lnTo>
                  <a:lnTo>
                    <a:pt x="4945" y="1639"/>
                  </a:lnTo>
                  <a:lnTo>
                    <a:pt x="4945" y="1583"/>
                  </a:lnTo>
                  <a:moveTo>
                    <a:pt x="5026" y="1583"/>
                  </a:moveTo>
                  <a:lnTo>
                    <a:pt x="4971" y="1583"/>
                  </a:lnTo>
                  <a:lnTo>
                    <a:pt x="4971" y="1639"/>
                  </a:lnTo>
                  <a:lnTo>
                    <a:pt x="5026" y="1639"/>
                  </a:lnTo>
                  <a:lnTo>
                    <a:pt x="5026" y="1583"/>
                  </a:lnTo>
                  <a:moveTo>
                    <a:pt x="5106" y="1583"/>
                  </a:moveTo>
                  <a:lnTo>
                    <a:pt x="5050" y="1583"/>
                  </a:lnTo>
                  <a:lnTo>
                    <a:pt x="5050" y="1639"/>
                  </a:lnTo>
                  <a:lnTo>
                    <a:pt x="5106" y="1639"/>
                  </a:lnTo>
                  <a:lnTo>
                    <a:pt x="5106" y="1583"/>
                  </a:lnTo>
                  <a:moveTo>
                    <a:pt x="5186" y="1583"/>
                  </a:moveTo>
                  <a:lnTo>
                    <a:pt x="5131" y="1583"/>
                  </a:lnTo>
                  <a:lnTo>
                    <a:pt x="5131" y="1639"/>
                  </a:lnTo>
                  <a:lnTo>
                    <a:pt x="5186" y="1639"/>
                  </a:lnTo>
                  <a:lnTo>
                    <a:pt x="5186" y="1583"/>
                  </a:lnTo>
                  <a:moveTo>
                    <a:pt x="216" y="1494"/>
                  </a:moveTo>
                  <a:lnTo>
                    <a:pt x="160" y="1494"/>
                  </a:lnTo>
                  <a:lnTo>
                    <a:pt x="160" y="1551"/>
                  </a:lnTo>
                  <a:lnTo>
                    <a:pt x="216" y="1551"/>
                  </a:lnTo>
                  <a:lnTo>
                    <a:pt x="216" y="1494"/>
                  </a:lnTo>
                  <a:moveTo>
                    <a:pt x="296" y="1494"/>
                  </a:moveTo>
                  <a:lnTo>
                    <a:pt x="241" y="1494"/>
                  </a:lnTo>
                  <a:lnTo>
                    <a:pt x="241" y="1551"/>
                  </a:lnTo>
                  <a:lnTo>
                    <a:pt x="296" y="1551"/>
                  </a:lnTo>
                  <a:lnTo>
                    <a:pt x="296" y="1494"/>
                  </a:lnTo>
                  <a:moveTo>
                    <a:pt x="376" y="1494"/>
                  </a:moveTo>
                  <a:lnTo>
                    <a:pt x="320" y="1494"/>
                  </a:lnTo>
                  <a:lnTo>
                    <a:pt x="320" y="1551"/>
                  </a:lnTo>
                  <a:lnTo>
                    <a:pt x="376" y="1551"/>
                  </a:lnTo>
                  <a:lnTo>
                    <a:pt x="376" y="1494"/>
                  </a:lnTo>
                  <a:moveTo>
                    <a:pt x="457" y="1494"/>
                  </a:moveTo>
                  <a:lnTo>
                    <a:pt x="401" y="1494"/>
                  </a:lnTo>
                  <a:lnTo>
                    <a:pt x="401" y="1551"/>
                  </a:lnTo>
                  <a:lnTo>
                    <a:pt x="457" y="1551"/>
                  </a:lnTo>
                  <a:lnTo>
                    <a:pt x="457" y="1494"/>
                  </a:lnTo>
                  <a:moveTo>
                    <a:pt x="536" y="1494"/>
                  </a:moveTo>
                  <a:lnTo>
                    <a:pt x="481" y="1494"/>
                  </a:lnTo>
                  <a:lnTo>
                    <a:pt x="481" y="1551"/>
                  </a:lnTo>
                  <a:lnTo>
                    <a:pt x="536" y="1551"/>
                  </a:lnTo>
                  <a:lnTo>
                    <a:pt x="536" y="1494"/>
                  </a:lnTo>
                  <a:moveTo>
                    <a:pt x="617" y="1494"/>
                  </a:moveTo>
                  <a:lnTo>
                    <a:pt x="561" y="1494"/>
                  </a:lnTo>
                  <a:lnTo>
                    <a:pt x="561" y="1551"/>
                  </a:lnTo>
                  <a:lnTo>
                    <a:pt x="617" y="1551"/>
                  </a:lnTo>
                  <a:lnTo>
                    <a:pt x="617" y="1494"/>
                  </a:lnTo>
                  <a:moveTo>
                    <a:pt x="777" y="1494"/>
                  </a:moveTo>
                  <a:lnTo>
                    <a:pt x="722" y="1494"/>
                  </a:lnTo>
                  <a:lnTo>
                    <a:pt x="722" y="1551"/>
                  </a:lnTo>
                  <a:lnTo>
                    <a:pt x="777" y="1551"/>
                  </a:lnTo>
                  <a:lnTo>
                    <a:pt x="777" y="1494"/>
                  </a:lnTo>
                  <a:moveTo>
                    <a:pt x="857" y="1494"/>
                  </a:moveTo>
                  <a:lnTo>
                    <a:pt x="801" y="1494"/>
                  </a:lnTo>
                  <a:lnTo>
                    <a:pt x="801" y="1551"/>
                  </a:lnTo>
                  <a:lnTo>
                    <a:pt x="857" y="1551"/>
                  </a:lnTo>
                  <a:lnTo>
                    <a:pt x="857" y="1494"/>
                  </a:lnTo>
                  <a:moveTo>
                    <a:pt x="938" y="1494"/>
                  </a:moveTo>
                  <a:lnTo>
                    <a:pt x="882" y="1494"/>
                  </a:lnTo>
                  <a:lnTo>
                    <a:pt x="882" y="1551"/>
                  </a:lnTo>
                  <a:lnTo>
                    <a:pt x="938" y="1551"/>
                  </a:lnTo>
                  <a:lnTo>
                    <a:pt x="938" y="1494"/>
                  </a:lnTo>
                  <a:moveTo>
                    <a:pt x="1018" y="1494"/>
                  </a:moveTo>
                  <a:lnTo>
                    <a:pt x="962" y="1494"/>
                  </a:lnTo>
                  <a:lnTo>
                    <a:pt x="962" y="1551"/>
                  </a:lnTo>
                  <a:lnTo>
                    <a:pt x="1018" y="1551"/>
                  </a:lnTo>
                  <a:lnTo>
                    <a:pt x="1018" y="1494"/>
                  </a:lnTo>
                  <a:moveTo>
                    <a:pt x="1098" y="1494"/>
                  </a:moveTo>
                  <a:lnTo>
                    <a:pt x="1042" y="1494"/>
                  </a:lnTo>
                  <a:lnTo>
                    <a:pt x="1042" y="1551"/>
                  </a:lnTo>
                  <a:lnTo>
                    <a:pt x="1098" y="1551"/>
                  </a:lnTo>
                  <a:lnTo>
                    <a:pt x="1098" y="1494"/>
                  </a:lnTo>
                  <a:moveTo>
                    <a:pt x="1178" y="1494"/>
                  </a:moveTo>
                  <a:lnTo>
                    <a:pt x="1122" y="1494"/>
                  </a:lnTo>
                  <a:lnTo>
                    <a:pt x="1122" y="1551"/>
                  </a:lnTo>
                  <a:lnTo>
                    <a:pt x="1178" y="1551"/>
                  </a:lnTo>
                  <a:lnTo>
                    <a:pt x="1178" y="1494"/>
                  </a:lnTo>
                  <a:moveTo>
                    <a:pt x="1258" y="1494"/>
                  </a:moveTo>
                  <a:lnTo>
                    <a:pt x="1203" y="1494"/>
                  </a:lnTo>
                  <a:lnTo>
                    <a:pt x="1203" y="1551"/>
                  </a:lnTo>
                  <a:lnTo>
                    <a:pt x="1258" y="1551"/>
                  </a:lnTo>
                  <a:lnTo>
                    <a:pt x="1258" y="1494"/>
                  </a:lnTo>
                  <a:moveTo>
                    <a:pt x="1339" y="1494"/>
                  </a:moveTo>
                  <a:lnTo>
                    <a:pt x="1282" y="1494"/>
                  </a:lnTo>
                  <a:lnTo>
                    <a:pt x="1282" y="1551"/>
                  </a:lnTo>
                  <a:lnTo>
                    <a:pt x="1339" y="1551"/>
                  </a:lnTo>
                  <a:lnTo>
                    <a:pt x="1339" y="1494"/>
                  </a:lnTo>
                  <a:moveTo>
                    <a:pt x="1418" y="1494"/>
                  </a:moveTo>
                  <a:lnTo>
                    <a:pt x="1363" y="1494"/>
                  </a:lnTo>
                  <a:lnTo>
                    <a:pt x="1363" y="1551"/>
                  </a:lnTo>
                  <a:lnTo>
                    <a:pt x="1418" y="1551"/>
                  </a:lnTo>
                  <a:lnTo>
                    <a:pt x="1418" y="1494"/>
                  </a:lnTo>
                  <a:moveTo>
                    <a:pt x="1499" y="1494"/>
                  </a:moveTo>
                  <a:lnTo>
                    <a:pt x="1443" y="1494"/>
                  </a:lnTo>
                  <a:lnTo>
                    <a:pt x="1443" y="1551"/>
                  </a:lnTo>
                  <a:lnTo>
                    <a:pt x="1499" y="1551"/>
                  </a:lnTo>
                  <a:lnTo>
                    <a:pt x="1499" y="1494"/>
                  </a:lnTo>
                  <a:moveTo>
                    <a:pt x="1579" y="1494"/>
                  </a:moveTo>
                  <a:lnTo>
                    <a:pt x="1523" y="1494"/>
                  </a:lnTo>
                  <a:lnTo>
                    <a:pt x="1523" y="1551"/>
                  </a:lnTo>
                  <a:lnTo>
                    <a:pt x="1579" y="1551"/>
                  </a:lnTo>
                  <a:lnTo>
                    <a:pt x="1579" y="1494"/>
                  </a:lnTo>
                  <a:moveTo>
                    <a:pt x="1659" y="1494"/>
                  </a:moveTo>
                  <a:lnTo>
                    <a:pt x="1604" y="1494"/>
                  </a:lnTo>
                  <a:lnTo>
                    <a:pt x="1604" y="1551"/>
                  </a:lnTo>
                  <a:lnTo>
                    <a:pt x="1659" y="1551"/>
                  </a:lnTo>
                  <a:lnTo>
                    <a:pt x="1659" y="1494"/>
                  </a:lnTo>
                  <a:moveTo>
                    <a:pt x="1739" y="1494"/>
                  </a:moveTo>
                  <a:lnTo>
                    <a:pt x="1684" y="1494"/>
                  </a:lnTo>
                  <a:lnTo>
                    <a:pt x="1684" y="1551"/>
                  </a:lnTo>
                  <a:lnTo>
                    <a:pt x="1739" y="1551"/>
                  </a:lnTo>
                  <a:lnTo>
                    <a:pt x="1739" y="1494"/>
                  </a:lnTo>
                  <a:moveTo>
                    <a:pt x="1820" y="1494"/>
                  </a:moveTo>
                  <a:lnTo>
                    <a:pt x="1764" y="1494"/>
                  </a:lnTo>
                  <a:lnTo>
                    <a:pt x="1764" y="1551"/>
                  </a:lnTo>
                  <a:lnTo>
                    <a:pt x="1820" y="1551"/>
                  </a:lnTo>
                  <a:lnTo>
                    <a:pt x="1820" y="1494"/>
                  </a:lnTo>
                  <a:moveTo>
                    <a:pt x="1899" y="1494"/>
                  </a:moveTo>
                  <a:lnTo>
                    <a:pt x="1844" y="1494"/>
                  </a:lnTo>
                  <a:lnTo>
                    <a:pt x="1844" y="1551"/>
                  </a:lnTo>
                  <a:lnTo>
                    <a:pt x="1899" y="1551"/>
                  </a:lnTo>
                  <a:lnTo>
                    <a:pt x="1899" y="1494"/>
                  </a:lnTo>
                  <a:moveTo>
                    <a:pt x="1980" y="1494"/>
                  </a:moveTo>
                  <a:lnTo>
                    <a:pt x="1925" y="1494"/>
                  </a:lnTo>
                  <a:lnTo>
                    <a:pt x="1925" y="1551"/>
                  </a:lnTo>
                  <a:lnTo>
                    <a:pt x="1980" y="1551"/>
                  </a:lnTo>
                  <a:lnTo>
                    <a:pt x="1980" y="1494"/>
                  </a:lnTo>
                  <a:moveTo>
                    <a:pt x="2060" y="1494"/>
                  </a:moveTo>
                  <a:lnTo>
                    <a:pt x="2004" y="1494"/>
                  </a:lnTo>
                  <a:lnTo>
                    <a:pt x="2004" y="1551"/>
                  </a:lnTo>
                  <a:lnTo>
                    <a:pt x="2060" y="1551"/>
                  </a:lnTo>
                  <a:lnTo>
                    <a:pt x="2060" y="1494"/>
                  </a:lnTo>
                  <a:moveTo>
                    <a:pt x="2140" y="1494"/>
                  </a:moveTo>
                  <a:lnTo>
                    <a:pt x="2085" y="1494"/>
                  </a:lnTo>
                  <a:lnTo>
                    <a:pt x="2085" y="1551"/>
                  </a:lnTo>
                  <a:lnTo>
                    <a:pt x="2140" y="1551"/>
                  </a:lnTo>
                  <a:lnTo>
                    <a:pt x="2140" y="1494"/>
                  </a:lnTo>
                  <a:moveTo>
                    <a:pt x="2220" y="1494"/>
                  </a:moveTo>
                  <a:lnTo>
                    <a:pt x="2165" y="1494"/>
                  </a:lnTo>
                  <a:lnTo>
                    <a:pt x="2165" y="1551"/>
                  </a:lnTo>
                  <a:lnTo>
                    <a:pt x="2220" y="1551"/>
                  </a:lnTo>
                  <a:lnTo>
                    <a:pt x="2220" y="1494"/>
                  </a:lnTo>
                  <a:moveTo>
                    <a:pt x="2301" y="1494"/>
                  </a:moveTo>
                  <a:lnTo>
                    <a:pt x="2245" y="1494"/>
                  </a:lnTo>
                  <a:lnTo>
                    <a:pt x="2245" y="1551"/>
                  </a:lnTo>
                  <a:lnTo>
                    <a:pt x="2301" y="1551"/>
                  </a:lnTo>
                  <a:lnTo>
                    <a:pt x="2301" y="1494"/>
                  </a:lnTo>
                  <a:moveTo>
                    <a:pt x="2380" y="1494"/>
                  </a:moveTo>
                  <a:lnTo>
                    <a:pt x="2325" y="1494"/>
                  </a:lnTo>
                  <a:lnTo>
                    <a:pt x="2325" y="1551"/>
                  </a:lnTo>
                  <a:lnTo>
                    <a:pt x="2380" y="1551"/>
                  </a:lnTo>
                  <a:lnTo>
                    <a:pt x="2380" y="1494"/>
                  </a:lnTo>
                  <a:moveTo>
                    <a:pt x="3904" y="1494"/>
                  </a:moveTo>
                  <a:lnTo>
                    <a:pt x="3848" y="1494"/>
                  </a:lnTo>
                  <a:lnTo>
                    <a:pt x="3848" y="1551"/>
                  </a:lnTo>
                  <a:lnTo>
                    <a:pt x="3904" y="1551"/>
                  </a:lnTo>
                  <a:lnTo>
                    <a:pt x="3904" y="1494"/>
                  </a:lnTo>
                  <a:moveTo>
                    <a:pt x="3984" y="1494"/>
                  </a:moveTo>
                  <a:lnTo>
                    <a:pt x="3928" y="1494"/>
                  </a:lnTo>
                  <a:lnTo>
                    <a:pt x="3928" y="1551"/>
                  </a:lnTo>
                  <a:lnTo>
                    <a:pt x="3984" y="1551"/>
                  </a:lnTo>
                  <a:lnTo>
                    <a:pt x="3984" y="1494"/>
                  </a:lnTo>
                  <a:moveTo>
                    <a:pt x="4064" y="1494"/>
                  </a:moveTo>
                  <a:lnTo>
                    <a:pt x="4009" y="1494"/>
                  </a:lnTo>
                  <a:lnTo>
                    <a:pt x="4009" y="1551"/>
                  </a:lnTo>
                  <a:lnTo>
                    <a:pt x="4064" y="1551"/>
                  </a:lnTo>
                  <a:lnTo>
                    <a:pt x="4064" y="1494"/>
                  </a:lnTo>
                  <a:moveTo>
                    <a:pt x="4144" y="1494"/>
                  </a:moveTo>
                  <a:lnTo>
                    <a:pt x="4088" y="1494"/>
                  </a:lnTo>
                  <a:lnTo>
                    <a:pt x="4088" y="1551"/>
                  </a:lnTo>
                  <a:lnTo>
                    <a:pt x="4144" y="1551"/>
                  </a:lnTo>
                  <a:lnTo>
                    <a:pt x="4144" y="1494"/>
                  </a:lnTo>
                  <a:moveTo>
                    <a:pt x="4225" y="1494"/>
                  </a:moveTo>
                  <a:lnTo>
                    <a:pt x="4169" y="1494"/>
                  </a:lnTo>
                  <a:lnTo>
                    <a:pt x="4169" y="1551"/>
                  </a:lnTo>
                  <a:lnTo>
                    <a:pt x="4225" y="1551"/>
                  </a:lnTo>
                  <a:lnTo>
                    <a:pt x="4225" y="1494"/>
                  </a:lnTo>
                  <a:moveTo>
                    <a:pt x="4304" y="1494"/>
                  </a:moveTo>
                  <a:lnTo>
                    <a:pt x="4249" y="1494"/>
                  </a:lnTo>
                  <a:lnTo>
                    <a:pt x="4249" y="1551"/>
                  </a:lnTo>
                  <a:lnTo>
                    <a:pt x="4304" y="1551"/>
                  </a:lnTo>
                  <a:lnTo>
                    <a:pt x="4304" y="1494"/>
                  </a:lnTo>
                  <a:moveTo>
                    <a:pt x="4385" y="1494"/>
                  </a:moveTo>
                  <a:lnTo>
                    <a:pt x="4329" y="1494"/>
                  </a:lnTo>
                  <a:lnTo>
                    <a:pt x="4329" y="1551"/>
                  </a:lnTo>
                  <a:lnTo>
                    <a:pt x="4385" y="1551"/>
                  </a:lnTo>
                  <a:lnTo>
                    <a:pt x="4385" y="1494"/>
                  </a:lnTo>
                  <a:moveTo>
                    <a:pt x="4465" y="1494"/>
                  </a:moveTo>
                  <a:lnTo>
                    <a:pt x="4409" y="1494"/>
                  </a:lnTo>
                  <a:lnTo>
                    <a:pt x="4409" y="1551"/>
                  </a:lnTo>
                  <a:lnTo>
                    <a:pt x="4465" y="1551"/>
                  </a:lnTo>
                  <a:lnTo>
                    <a:pt x="4465" y="1494"/>
                  </a:lnTo>
                  <a:moveTo>
                    <a:pt x="4545" y="1494"/>
                  </a:moveTo>
                  <a:lnTo>
                    <a:pt x="4490" y="1494"/>
                  </a:lnTo>
                  <a:lnTo>
                    <a:pt x="4490" y="1551"/>
                  </a:lnTo>
                  <a:lnTo>
                    <a:pt x="4545" y="1551"/>
                  </a:lnTo>
                  <a:lnTo>
                    <a:pt x="4545" y="1494"/>
                  </a:lnTo>
                  <a:moveTo>
                    <a:pt x="4625" y="1494"/>
                  </a:moveTo>
                  <a:lnTo>
                    <a:pt x="4569" y="1494"/>
                  </a:lnTo>
                  <a:lnTo>
                    <a:pt x="4569" y="1551"/>
                  </a:lnTo>
                  <a:lnTo>
                    <a:pt x="4625" y="1551"/>
                  </a:lnTo>
                  <a:lnTo>
                    <a:pt x="4625" y="1494"/>
                  </a:lnTo>
                  <a:moveTo>
                    <a:pt x="4866" y="1494"/>
                  </a:moveTo>
                  <a:lnTo>
                    <a:pt x="4810" y="1494"/>
                  </a:lnTo>
                  <a:lnTo>
                    <a:pt x="4810" y="1551"/>
                  </a:lnTo>
                  <a:lnTo>
                    <a:pt x="4866" y="1551"/>
                  </a:lnTo>
                  <a:lnTo>
                    <a:pt x="4866" y="1494"/>
                  </a:lnTo>
                  <a:moveTo>
                    <a:pt x="4945" y="1494"/>
                  </a:moveTo>
                  <a:lnTo>
                    <a:pt x="4890" y="1494"/>
                  </a:lnTo>
                  <a:lnTo>
                    <a:pt x="4890" y="1551"/>
                  </a:lnTo>
                  <a:lnTo>
                    <a:pt x="4945" y="1551"/>
                  </a:lnTo>
                  <a:lnTo>
                    <a:pt x="4945" y="1494"/>
                  </a:lnTo>
                  <a:moveTo>
                    <a:pt x="5026" y="1494"/>
                  </a:moveTo>
                  <a:lnTo>
                    <a:pt x="4971" y="1494"/>
                  </a:lnTo>
                  <a:lnTo>
                    <a:pt x="4971" y="1551"/>
                  </a:lnTo>
                  <a:lnTo>
                    <a:pt x="5026" y="1551"/>
                  </a:lnTo>
                  <a:lnTo>
                    <a:pt x="5026" y="1494"/>
                  </a:lnTo>
                  <a:moveTo>
                    <a:pt x="5106" y="1494"/>
                  </a:moveTo>
                  <a:lnTo>
                    <a:pt x="5050" y="1494"/>
                  </a:lnTo>
                  <a:lnTo>
                    <a:pt x="5050" y="1551"/>
                  </a:lnTo>
                  <a:lnTo>
                    <a:pt x="5106" y="1551"/>
                  </a:lnTo>
                  <a:lnTo>
                    <a:pt x="5106" y="1494"/>
                  </a:lnTo>
                  <a:moveTo>
                    <a:pt x="55" y="1406"/>
                  </a:moveTo>
                  <a:lnTo>
                    <a:pt x="0" y="1406"/>
                  </a:lnTo>
                  <a:lnTo>
                    <a:pt x="0" y="1462"/>
                  </a:lnTo>
                  <a:lnTo>
                    <a:pt x="55" y="1462"/>
                  </a:lnTo>
                  <a:lnTo>
                    <a:pt x="55" y="1406"/>
                  </a:lnTo>
                  <a:moveTo>
                    <a:pt x="136" y="1406"/>
                  </a:moveTo>
                  <a:lnTo>
                    <a:pt x="80" y="1406"/>
                  </a:lnTo>
                  <a:lnTo>
                    <a:pt x="80" y="1462"/>
                  </a:lnTo>
                  <a:lnTo>
                    <a:pt x="136" y="1462"/>
                  </a:lnTo>
                  <a:lnTo>
                    <a:pt x="136" y="1406"/>
                  </a:lnTo>
                  <a:moveTo>
                    <a:pt x="216" y="1406"/>
                  </a:moveTo>
                  <a:lnTo>
                    <a:pt x="160" y="1406"/>
                  </a:lnTo>
                  <a:lnTo>
                    <a:pt x="160" y="1462"/>
                  </a:lnTo>
                  <a:lnTo>
                    <a:pt x="216" y="1462"/>
                  </a:lnTo>
                  <a:lnTo>
                    <a:pt x="216" y="1406"/>
                  </a:lnTo>
                  <a:moveTo>
                    <a:pt x="457" y="1406"/>
                  </a:moveTo>
                  <a:lnTo>
                    <a:pt x="401" y="1406"/>
                  </a:lnTo>
                  <a:lnTo>
                    <a:pt x="401" y="1462"/>
                  </a:lnTo>
                  <a:lnTo>
                    <a:pt x="457" y="1462"/>
                  </a:lnTo>
                  <a:lnTo>
                    <a:pt x="457" y="1406"/>
                  </a:lnTo>
                  <a:moveTo>
                    <a:pt x="536" y="1406"/>
                  </a:moveTo>
                  <a:lnTo>
                    <a:pt x="481" y="1406"/>
                  </a:lnTo>
                  <a:lnTo>
                    <a:pt x="481" y="1462"/>
                  </a:lnTo>
                  <a:lnTo>
                    <a:pt x="536" y="1462"/>
                  </a:lnTo>
                  <a:lnTo>
                    <a:pt x="536" y="1406"/>
                  </a:lnTo>
                  <a:moveTo>
                    <a:pt x="777" y="1406"/>
                  </a:moveTo>
                  <a:lnTo>
                    <a:pt x="722" y="1406"/>
                  </a:lnTo>
                  <a:lnTo>
                    <a:pt x="722" y="1462"/>
                  </a:lnTo>
                  <a:lnTo>
                    <a:pt x="777" y="1462"/>
                  </a:lnTo>
                  <a:lnTo>
                    <a:pt x="777" y="1406"/>
                  </a:lnTo>
                  <a:moveTo>
                    <a:pt x="857" y="1406"/>
                  </a:moveTo>
                  <a:lnTo>
                    <a:pt x="801" y="1406"/>
                  </a:lnTo>
                  <a:lnTo>
                    <a:pt x="801" y="1462"/>
                  </a:lnTo>
                  <a:lnTo>
                    <a:pt x="857" y="1462"/>
                  </a:lnTo>
                  <a:lnTo>
                    <a:pt x="857" y="1406"/>
                  </a:lnTo>
                  <a:moveTo>
                    <a:pt x="938" y="1406"/>
                  </a:moveTo>
                  <a:lnTo>
                    <a:pt x="882" y="1406"/>
                  </a:lnTo>
                  <a:lnTo>
                    <a:pt x="882" y="1462"/>
                  </a:lnTo>
                  <a:lnTo>
                    <a:pt x="938" y="1462"/>
                  </a:lnTo>
                  <a:lnTo>
                    <a:pt x="938" y="1406"/>
                  </a:lnTo>
                  <a:moveTo>
                    <a:pt x="1018" y="1406"/>
                  </a:moveTo>
                  <a:lnTo>
                    <a:pt x="962" y="1406"/>
                  </a:lnTo>
                  <a:lnTo>
                    <a:pt x="962" y="1462"/>
                  </a:lnTo>
                  <a:lnTo>
                    <a:pt x="1018" y="1462"/>
                  </a:lnTo>
                  <a:lnTo>
                    <a:pt x="1018" y="1406"/>
                  </a:lnTo>
                  <a:moveTo>
                    <a:pt x="1098" y="1406"/>
                  </a:moveTo>
                  <a:lnTo>
                    <a:pt x="1042" y="1406"/>
                  </a:lnTo>
                  <a:lnTo>
                    <a:pt x="1042" y="1462"/>
                  </a:lnTo>
                  <a:lnTo>
                    <a:pt x="1098" y="1462"/>
                  </a:lnTo>
                  <a:lnTo>
                    <a:pt x="1098" y="1406"/>
                  </a:lnTo>
                  <a:moveTo>
                    <a:pt x="1178" y="1406"/>
                  </a:moveTo>
                  <a:lnTo>
                    <a:pt x="1122" y="1406"/>
                  </a:lnTo>
                  <a:lnTo>
                    <a:pt x="1122" y="1462"/>
                  </a:lnTo>
                  <a:lnTo>
                    <a:pt x="1178" y="1462"/>
                  </a:lnTo>
                  <a:lnTo>
                    <a:pt x="1178" y="1406"/>
                  </a:lnTo>
                  <a:moveTo>
                    <a:pt x="1258" y="1406"/>
                  </a:moveTo>
                  <a:lnTo>
                    <a:pt x="1203" y="1406"/>
                  </a:lnTo>
                  <a:lnTo>
                    <a:pt x="1203" y="1462"/>
                  </a:lnTo>
                  <a:lnTo>
                    <a:pt x="1258" y="1462"/>
                  </a:lnTo>
                  <a:lnTo>
                    <a:pt x="1258" y="1406"/>
                  </a:lnTo>
                  <a:moveTo>
                    <a:pt x="1339" y="1406"/>
                  </a:moveTo>
                  <a:lnTo>
                    <a:pt x="1282" y="1406"/>
                  </a:lnTo>
                  <a:lnTo>
                    <a:pt x="1282" y="1462"/>
                  </a:lnTo>
                  <a:lnTo>
                    <a:pt x="1339" y="1462"/>
                  </a:lnTo>
                  <a:lnTo>
                    <a:pt x="1339" y="1406"/>
                  </a:lnTo>
                  <a:moveTo>
                    <a:pt x="1418" y="1406"/>
                  </a:moveTo>
                  <a:lnTo>
                    <a:pt x="1363" y="1406"/>
                  </a:lnTo>
                  <a:lnTo>
                    <a:pt x="1363" y="1462"/>
                  </a:lnTo>
                  <a:lnTo>
                    <a:pt x="1418" y="1462"/>
                  </a:lnTo>
                  <a:lnTo>
                    <a:pt x="1418" y="1406"/>
                  </a:lnTo>
                  <a:moveTo>
                    <a:pt x="1499" y="1406"/>
                  </a:moveTo>
                  <a:lnTo>
                    <a:pt x="1443" y="1406"/>
                  </a:lnTo>
                  <a:lnTo>
                    <a:pt x="1443" y="1462"/>
                  </a:lnTo>
                  <a:lnTo>
                    <a:pt x="1499" y="1462"/>
                  </a:lnTo>
                  <a:lnTo>
                    <a:pt x="1499" y="1406"/>
                  </a:lnTo>
                  <a:moveTo>
                    <a:pt x="1579" y="1406"/>
                  </a:moveTo>
                  <a:lnTo>
                    <a:pt x="1523" y="1406"/>
                  </a:lnTo>
                  <a:lnTo>
                    <a:pt x="1523" y="1462"/>
                  </a:lnTo>
                  <a:lnTo>
                    <a:pt x="1579" y="1462"/>
                  </a:lnTo>
                  <a:lnTo>
                    <a:pt x="1579" y="1406"/>
                  </a:lnTo>
                  <a:moveTo>
                    <a:pt x="1659" y="1406"/>
                  </a:moveTo>
                  <a:lnTo>
                    <a:pt x="1604" y="1406"/>
                  </a:lnTo>
                  <a:lnTo>
                    <a:pt x="1604" y="1462"/>
                  </a:lnTo>
                  <a:lnTo>
                    <a:pt x="1659" y="1462"/>
                  </a:lnTo>
                  <a:lnTo>
                    <a:pt x="1659" y="1406"/>
                  </a:lnTo>
                  <a:moveTo>
                    <a:pt x="1739" y="1406"/>
                  </a:moveTo>
                  <a:lnTo>
                    <a:pt x="1684" y="1406"/>
                  </a:lnTo>
                  <a:lnTo>
                    <a:pt x="1684" y="1462"/>
                  </a:lnTo>
                  <a:lnTo>
                    <a:pt x="1739" y="1462"/>
                  </a:lnTo>
                  <a:lnTo>
                    <a:pt x="1739" y="1406"/>
                  </a:lnTo>
                  <a:moveTo>
                    <a:pt x="1820" y="1406"/>
                  </a:moveTo>
                  <a:lnTo>
                    <a:pt x="1764" y="1406"/>
                  </a:lnTo>
                  <a:lnTo>
                    <a:pt x="1764" y="1462"/>
                  </a:lnTo>
                  <a:lnTo>
                    <a:pt x="1820" y="1462"/>
                  </a:lnTo>
                  <a:lnTo>
                    <a:pt x="1820" y="1406"/>
                  </a:lnTo>
                  <a:moveTo>
                    <a:pt x="1899" y="1406"/>
                  </a:moveTo>
                  <a:lnTo>
                    <a:pt x="1844" y="1406"/>
                  </a:lnTo>
                  <a:lnTo>
                    <a:pt x="1844" y="1462"/>
                  </a:lnTo>
                  <a:lnTo>
                    <a:pt x="1899" y="1462"/>
                  </a:lnTo>
                  <a:lnTo>
                    <a:pt x="1899" y="1406"/>
                  </a:lnTo>
                  <a:moveTo>
                    <a:pt x="1980" y="1406"/>
                  </a:moveTo>
                  <a:lnTo>
                    <a:pt x="1925" y="1406"/>
                  </a:lnTo>
                  <a:lnTo>
                    <a:pt x="1925" y="1462"/>
                  </a:lnTo>
                  <a:lnTo>
                    <a:pt x="1980" y="1462"/>
                  </a:lnTo>
                  <a:lnTo>
                    <a:pt x="1980" y="1406"/>
                  </a:lnTo>
                  <a:moveTo>
                    <a:pt x="2060" y="1406"/>
                  </a:moveTo>
                  <a:lnTo>
                    <a:pt x="2004" y="1406"/>
                  </a:lnTo>
                  <a:lnTo>
                    <a:pt x="2004" y="1462"/>
                  </a:lnTo>
                  <a:lnTo>
                    <a:pt x="2060" y="1462"/>
                  </a:lnTo>
                  <a:lnTo>
                    <a:pt x="2060" y="1406"/>
                  </a:lnTo>
                  <a:moveTo>
                    <a:pt x="2140" y="1406"/>
                  </a:moveTo>
                  <a:lnTo>
                    <a:pt x="2085" y="1406"/>
                  </a:lnTo>
                  <a:lnTo>
                    <a:pt x="2085" y="1462"/>
                  </a:lnTo>
                  <a:lnTo>
                    <a:pt x="2140" y="1462"/>
                  </a:lnTo>
                  <a:lnTo>
                    <a:pt x="2140" y="1406"/>
                  </a:lnTo>
                  <a:moveTo>
                    <a:pt x="2220" y="1406"/>
                  </a:moveTo>
                  <a:lnTo>
                    <a:pt x="2165" y="1406"/>
                  </a:lnTo>
                  <a:lnTo>
                    <a:pt x="2165" y="1462"/>
                  </a:lnTo>
                  <a:lnTo>
                    <a:pt x="2220" y="1462"/>
                  </a:lnTo>
                  <a:lnTo>
                    <a:pt x="2220" y="1406"/>
                  </a:lnTo>
                  <a:moveTo>
                    <a:pt x="2301" y="1406"/>
                  </a:moveTo>
                  <a:lnTo>
                    <a:pt x="2245" y="1406"/>
                  </a:lnTo>
                  <a:lnTo>
                    <a:pt x="2245" y="1462"/>
                  </a:lnTo>
                  <a:lnTo>
                    <a:pt x="2301" y="1462"/>
                  </a:lnTo>
                  <a:lnTo>
                    <a:pt x="2301" y="1406"/>
                  </a:lnTo>
                  <a:moveTo>
                    <a:pt x="2380" y="1406"/>
                  </a:moveTo>
                  <a:lnTo>
                    <a:pt x="2325" y="1406"/>
                  </a:lnTo>
                  <a:lnTo>
                    <a:pt x="2325" y="1462"/>
                  </a:lnTo>
                  <a:lnTo>
                    <a:pt x="2380" y="1462"/>
                  </a:lnTo>
                  <a:lnTo>
                    <a:pt x="2380" y="1406"/>
                  </a:lnTo>
                  <a:moveTo>
                    <a:pt x="2541" y="1406"/>
                  </a:moveTo>
                  <a:lnTo>
                    <a:pt x="2485" y="1406"/>
                  </a:lnTo>
                  <a:lnTo>
                    <a:pt x="2485" y="1462"/>
                  </a:lnTo>
                  <a:lnTo>
                    <a:pt x="2541" y="1462"/>
                  </a:lnTo>
                  <a:lnTo>
                    <a:pt x="2541" y="1406"/>
                  </a:lnTo>
                  <a:moveTo>
                    <a:pt x="3904" y="1406"/>
                  </a:moveTo>
                  <a:lnTo>
                    <a:pt x="3848" y="1406"/>
                  </a:lnTo>
                  <a:lnTo>
                    <a:pt x="3848" y="1462"/>
                  </a:lnTo>
                  <a:lnTo>
                    <a:pt x="3904" y="1462"/>
                  </a:lnTo>
                  <a:lnTo>
                    <a:pt x="3904" y="1406"/>
                  </a:lnTo>
                  <a:moveTo>
                    <a:pt x="3984" y="1406"/>
                  </a:moveTo>
                  <a:lnTo>
                    <a:pt x="3928" y="1406"/>
                  </a:lnTo>
                  <a:lnTo>
                    <a:pt x="3928" y="1462"/>
                  </a:lnTo>
                  <a:lnTo>
                    <a:pt x="3984" y="1462"/>
                  </a:lnTo>
                  <a:lnTo>
                    <a:pt x="3984" y="1406"/>
                  </a:lnTo>
                  <a:moveTo>
                    <a:pt x="4064" y="1406"/>
                  </a:moveTo>
                  <a:lnTo>
                    <a:pt x="4009" y="1406"/>
                  </a:lnTo>
                  <a:lnTo>
                    <a:pt x="4009" y="1462"/>
                  </a:lnTo>
                  <a:lnTo>
                    <a:pt x="4064" y="1462"/>
                  </a:lnTo>
                  <a:lnTo>
                    <a:pt x="4064" y="1406"/>
                  </a:lnTo>
                  <a:moveTo>
                    <a:pt x="4144" y="1406"/>
                  </a:moveTo>
                  <a:lnTo>
                    <a:pt x="4088" y="1406"/>
                  </a:lnTo>
                  <a:lnTo>
                    <a:pt x="4088" y="1462"/>
                  </a:lnTo>
                  <a:lnTo>
                    <a:pt x="4144" y="1462"/>
                  </a:lnTo>
                  <a:lnTo>
                    <a:pt x="4144" y="1406"/>
                  </a:lnTo>
                  <a:moveTo>
                    <a:pt x="4225" y="1406"/>
                  </a:moveTo>
                  <a:lnTo>
                    <a:pt x="4169" y="1406"/>
                  </a:lnTo>
                  <a:lnTo>
                    <a:pt x="4169" y="1462"/>
                  </a:lnTo>
                  <a:lnTo>
                    <a:pt x="4225" y="1462"/>
                  </a:lnTo>
                  <a:lnTo>
                    <a:pt x="4225" y="1406"/>
                  </a:lnTo>
                  <a:moveTo>
                    <a:pt x="4304" y="1406"/>
                  </a:moveTo>
                  <a:lnTo>
                    <a:pt x="4249" y="1406"/>
                  </a:lnTo>
                  <a:lnTo>
                    <a:pt x="4249" y="1462"/>
                  </a:lnTo>
                  <a:lnTo>
                    <a:pt x="4304" y="1462"/>
                  </a:lnTo>
                  <a:lnTo>
                    <a:pt x="4304" y="1406"/>
                  </a:lnTo>
                  <a:moveTo>
                    <a:pt x="4385" y="1406"/>
                  </a:moveTo>
                  <a:lnTo>
                    <a:pt x="4329" y="1406"/>
                  </a:lnTo>
                  <a:lnTo>
                    <a:pt x="4329" y="1462"/>
                  </a:lnTo>
                  <a:lnTo>
                    <a:pt x="4385" y="1462"/>
                  </a:lnTo>
                  <a:lnTo>
                    <a:pt x="4385" y="1406"/>
                  </a:lnTo>
                  <a:moveTo>
                    <a:pt x="4465" y="1406"/>
                  </a:moveTo>
                  <a:lnTo>
                    <a:pt x="4409" y="1406"/>
                  </a:lnTo>
                  <a:lnTo>
                    <a:pt x="4409" y="1462"/>
                  </a:lnTo>
                  <a:lnTo>
                    <a:pt x="4465" y="1462"/>
                  </a:lnTo>
                  <a:lnTo>
                    <a:pt x="4465" y="1406"/>
                  </a:lnTo>
                  <a:moveTo>
                    <a:pt x="4545" y="1406"/>
                  </a:moveTo>
                  <a:lnTo>
                    <a:pt x="4490" y="1406"/>
                  </a:lnTo>
                  <a:lnTo>
                    <a:pt x="4490" y="1462"/>
                  </a:lnTo>
                  <a:lnTo>
                    <a:pt x="4545" y="1462"/>
                  </a:lnTo>
                  <a:lnTo>
                    <a:pt x="4545" y="1406"/>
                  </a:lnTo>
                  <a:moveTo>
                    <a:pt x="4866" y="1406"/>
                  </a:moveTo>
                  <a:lnTo>
                    <a:pt x="4810" y="1406"/>
                  </a:lnTo>
                  <a:lnTo>
                    <a:pt x="4810" y="1462"/>
                  </a:lnTo>
                  <a:lnTo>
                    <a:pt x="4866" y="1462"/>
                  </a:lnTo>
                  <a:lnTo>
                    <a:pt x="4866" y="1406"/>
                  </a:lnTo>
                  <a:moveTo>
                    <a:pt x="4945" y="1406"/>
                  </a:moveTo>
                  <a:lnTo>
                    <a:pt x="4890" y="1406"/>
                  </a:lnTo>
                  <a:lnTo>
                    <a:pt x="4890" y="1462"/>
                  </a:lnTo>
                  <a:lnTo>
                    <a:pt x="4945" y="1462"/>
                  </a:lnTo>
                  <a:lnTo>
                    <a:pt x="4945" y="1406"/>
                  </a:lnTo>
                  <a:moveTo>
                    <a:pt x="5026" y="1406"/>
                  </a:moveTo>
                  <a:lnTo>
                    <a:pt x="4971" y="1406"/>
                  </a:lnTo>
                  <a:lnTo>
                    <a:pt x="4971" y="1462"/>
                  </a:lnTo>
                  <a:lnTo>
                    <a:pt x="5026" y="1462"/>
                  </a:lnTo>
                  <a:lnTo>
                    <a:pt x="5026" y="1406"/>
                  </a:lnTo>
                  <a:moveTo>
                    <a:pt x="55" y="1317"/>
                  </a:moveTo>
                  <a:lnTo>
                    <a:pt x="0" y="1317"/>
                  </a:lnTo>
                  <a:lnTo>
                    <a:pt x="0" y="1374"/>
                  </a:lnTo>
                  <a:lnTo>
                    <a:pt x="55" y="1374"/>
                  </a:lnTo>
                  <a:lnTo>
                    <a:pt x="55" y="1317"/>
                  </a:lnTo>
                  <a:moveTo>
                    <a:pt x="136" y="1317"/>
                  </a:moveTo>
                  <a:lnTo>
                    <a:pt x="80" y="1317"/>
                  </a:lnTo>
                  <a:lnTo>
                    <a:pt x="80" y="1374"/>
                  </a:lnTo>
                  <a:lnTo>
                    <a:pt x="136" y="1374"/>
                  </a:lnTo>
                  <a:lnTo>
                    <a:pt x="136" y="1317"/>
                  </a:lnTo>
                  <a:moveTo>
                    <a:pt x="216" y="1317"/>
                  </a:moveTo>
                  <a:lnTo>
                    <a:pt x="160" y="1317"/>
                  </a:lnTo>
                  <a:lnTo>
                    <a:pt x="160" y="1374"/>
                  </a:lnTo>
                  <a:lnTo>
                    <a:pt x="216" y="1374"/>
                  </a:lnTo>
                  <a:lnTo>
                    <a:pt x="216" y="1317"/>
                  </a:lnTo>
                  <a:moveTo>
                    <a:pt x="457" y="1317"/>
                  </a:moveTo>
                  <a:lnTo>
                    <a:pt x="401" y="1317"/>
                  </a:lnTo>
                  <a:lnTo>
                    <a:pt x="401" y="1374"/>
                  </a:lnTo>
                  <a:lnTo>
                    <a:pt x="457" y="1374"/>
                  </a:lnTo>
                  <a:lnTo>
                    <a:pt x="457" y="1317"/>
                  </a:lnTo>
                  <a:moveTo>
                    <a:pt x="536" y="1317"/>
                  </a:moveTo>
                  <a:lnTo>
                    <a:pt x="481" y="1317"/>
                  </a:lnTo>
                  <a:lnTo>
                    <a:pt x="481" y="1374"/>
                  </a:lnTo>
                  <a:lnTo>
                    <a:pt x="536" y="1374"/>
                  </a:lnTo>
                  <a:lnTo>
                    <a:pt x="536" y="1317"/>
                  </a:lnTo>
                  <a:moveTo>
                    <a:pt x="617" y="1317"/>
                  </a:moveTo>
                  <a:lnTo>
                    <a:pt x="561" y="1317"/>
                  </a:lnTo>
                  <a:lnTo>
                    <a:pt x="561" y="1374"/>
                  </a:lnTo>
                  <a:lnTo>
                    <a:pt x="617" y="1374"/>
                  </a:lnTo>
                  <a:lnTo>
                    <a:pt x="617" y="1317"/>
                  </a:lnTo>
                  <a:moveTo>
                    <a:pt x="777" y="1317"/>
                  </a:moveTo>
                  <a:lnTo>
                    <a:pt x="722" y="1317"/>
                  </a:lnTo>
                  <a:lnTo>
                    <a:pt x="722" y="1374"/>
                  </a:lnTo>
                  <a:lnTo>
                    <a:pt x="777" y="1374"/>
                  </a:lnTo>
                  <a:lnTo>
                    <a:pt x="777" y="1317"/>
                  </a:lnTo>
                  <a:moveTo>
                    <a:pt x="857" y="1317"/>
                  </a:moveTo>
                  <a:lnTo>
                    <a:pt x="801" y="1317"/>
                  </a:lnTo>
                  <a:lnTo>
                    <a:pt x="801" y="1374"/>
                  </a:lnTo>
                  <a:lnTo>
                    <a:pt x="857" y="1374"/>
                  </a:lnTo>
                  <a:lnTo>
                    <a:pt x="857" y="1317"/>
                  </a:lnTo>
                  <a:moveTo>
                    <a:pt x="938" y="1317"/>
                  </a:moveTo>
                  <a:lnTo>
                    <a:pt x="882" y="1317"/>
                  </a:lnTo>
                  <a:lnTo>
                    <a:pt x="882" y="1374"/>
                  </a:lnTo>
                  <a:lnTo>
                    <a:pt x="938" y="1374"/>
                  </a:lnTo>
                  <a:lnTo>
                    <a:pt x="938" y="1317"/>
                  </a:lnTo>
                  <a:moveTo>
                    <a:pt x="1018" y="1317"/>
                  </a:moveTo>
                  <a:lnTo>
                    <a:pt x="962" y="1317"/>
                  </a:lnTo>
                  <a:lnTo>
                    <a:pt x="962" y="1374"/>
                  </a:lnTo>
                  <a:lnTo>
                    <a:pt x="1018" y="1374"/>
                  </a:lnTo>
                  <a:lnTo>
                    <a:pt x="1018" y="1317"/>
                  </a:lnTo>
                  <a:moveTo>
                    <a:pt x="1098" y="1317"/>
                  </a:moveTo>
                  <a:lnTo>
                    <a:pt x="1042" y="1317"/>
                  </a:lnTo>
                  <a:lnTo>
                    <a:pt x="1042" y="1374"/>
                  </a:lnTo>
                  <a:lnTo>
                    <a:pt x="1098" y="1374"/>
                  </a:lnTo>
                  <a:lnTo>
                    <a:pt x="1098" y="1317"/>
                  </a:lnTo>
                  <a:moveTo>
                    <a:pt x="1178" y="1317"/>
                  </a:moveTo>
                  <a:lnTo>
                    <a:pt x="1122" y="1317"/>
                  </a:lnTo>
                  <a:lnTo>
                    <a:pt x="1122" y="1374"/>
                  </a:lnTo>
                  <a:lnTo>
                    <a:pt x="1178" y="1374"/>
                  </a:lnTo>
                  <a:lnTo>
                    <a:pt x="1178" y="1317"/>
                  </a:lnTo>
                  <a:moveTo>
                    <a:pt x="1258" y="1317"/>
                  </a:moveTo>
                  <a:lnTo>
                    <a:pt x="1203" y="1317"/>
                  </a:lnTo>
                  <a:lnTo>
                    <a:pt x="1203" y="1374"/>
                  </a:lnTo>
                  <a:lnTo>
                    <a:pt x="1258" y="1374"/>
                  </a:lnTo>
                  <a:lnTo>
                    <a:pt x="1258" y="1317"/>
                  </a:lnTo>
                  <a:moveTo>
                    <a:pt x="1339" y="1317"/>
                  </a:moveTo>
                  <a:lnTo>
                    <a:pt x="1282" y="1317"/>
                  </a:lnTo>
                  <a:lnTo>
                    <a:pt x="1282" y="1374"/>
                  </a:lnTo>
                  <a:lnTo>
                    <a:pt x="1339" y="1374"/>
                  </a:lnTo>
                  <a:lnTo>
                    <a:pt x="1339" y="1317"/>
                  </a:lnTo>
                  <a:moveTo>
                    <a:pt x="1418" y="1317"/>
                  </a:moveTo>
                  <a:lnTo>
                    <a:pt x="1363" y="1317"/>
                  </a:lnTo>
                  <a:lnTo>
                    <a:pt x="1363" y="1374"/>
                  </a:lnTo>
                  <a:lnTo>
                    <a:pt x="1418" y="1374"/>
                  </a:lnTo>
                  <a:lnTo>
                    <a:pt x="1418" y="1317"/>
                  </a:lnTo>
                  <a:moveTo>
                    <a:pt x="1499" y="1317"/>
                  </a:moveTo>
                  <a:lnTo>
                    <a:pt x="1443" y="1317"/>
                  </a:lnTo>
                  <a:lnTo>
                    <a:pt x="1443" y="1374"/>
                  </a:lnTo>
                  <a:lnTo>
                    <a:pt x="1499" y="1374"/>
                  </a:lnTo>
                  <a:lnTo>
                    <a:pt x="1499" y="1317"/>
                  </a:lnTo>
                  <a:moveTo>
                    <a:pt x="1579" y="1317"/>
                  </a:moveTo>
                  <a:lnTo>
                    <a:pt x="1523" y="1317"/>
                  </a:lnTo>
                  <a:lnTo>
                    <a:pt x="1523" y="1374"/>
                  </a:lnTo>
                  <a:lnTo>
                    <a:pt x="1579" y="1374"/>
                  </a:lnTo>
                  <a:lnTo>
                    <a:pt x="1579" y="1317"/>
                  </a:lnTo>
                  <a:moveTo>
                    <a:pt x="1659" y="1317"/>
                  </a:moveTo>
                  <a:lnTo>
                    <a:pt x="1604" y="1317"/>
                  </a:lnTo>
                  <a:lnTo>
                    <a:pt x="1604" y="1374"/>
                  </a:lnTo>
                  <a:lnTo>
                    <a:pt x="1659" y="1374"/>
                  </a:lnTo>
                  <a:lnTo>
                    <a:pt x="1659" y="1317"/>
                  </a:lnTo>
                  <a:moveTo>
                    <a:pt x="1739" y="1317"/>
                  </a:moveTo>
                  <a:lnTo>
                    <a:pt x="1684" y="1317"/>
                  </a:lnTo>
                  <a:lnTo>
                    <a:pt x="1684" y="1374"/>
                  </a:lnTo>
                  <a:lnTo>
                    <a:pt x="1739" y="1374"/>
                  </a:lnTo>
                  <a:lnTo>
                    <a:pt x="1739" y="1317"/>
                  </a:lnTo>
                  <a:moveTo>
                    <a:pt x="1820" y="1317"/>
                  </a:moveTo>
                  <a:lnTo>
                    <a:pt x="1764" y="1317"/>
                  </a:lnTo>
                  <a:lnTo>
                    <a:pt x="1764" y="1374"/>
                  </a:lnTo>
                  <a:lnTo>
                    <a:pt x="1820" y="1374"/>
                  </a:lnTo>
                  <a:lnTo>
                    <a:pt x="1820" y="1317"/>
                  </a:lnTo>
                  <a:moveTo>
                    <a:pt x="1899" y="1317"/>
                  </a:moveTo>
                  <a:lnTo>
                    <a:pt x="1844" y="1317"/>
                  </a:lnTo>
                  <a:lnTo>
                    <a:pt x="1844" y="1374"/>
                  </a:lnTo>
                  <a:lnTo>
                    <a:pt x="1899" y="1374"/>
                  </a:lnTo>
                  <a:lnTo>
                    <a:pt x="1899" y="1317"/>
                  </a:lnTo>
                  <a:moveTo>
                    <a:pt x="1980" y="1317"/>
                  </a:moveTo>
                  <a:lnTo>
                    <a:pt x="1925" y="1317"/>
                  </a:lnTo>
                  <a:lnTo>
                    <a:pt x="1925" y="1374"/>
                  </a:lnTo>
                  <a:lnTo>
                    <a:pt x="1980" y="1374"/>
                  </a:lnTo>
                  <a:lnTo>
                    <a:pt x="1980" y="1317"/>
                  </a:lnTo>
                  <a:moveTo>
                    <a:pt x="2060" y="1317"/>
                  </a:moveTo>
                  <a:lnTo>
                    <a:pt x="2004" y="1317"/>
                  </a:lnTo>
                  <a:lnTo>
                    <a:pt x="2004" y="1374"/>
                  </a:lnTo>
                  <a:lnTo>
                    <a:pt x="2060" y="1374"/>
                  </a:lnTo>
                  <a:lnTo>
                    <a:pt x="2060" y="1317"/>
                  </a:lnTo>
                  <a:moveTo>
                    <a:pt x="2140" y="1317"/>
                  </a:moveTo>
                  <a:lnTo>
                    <a:pt x="2085" y="1317"/>
                  </a:lnTo>
                  <a:lnTo>
                    <a:pt x="2085" y="1374"/>
                  </a:lnTo>
                  <a:lnTo>
                    <a:pt x="2140" y="1374"/>
                  </a:lnTo>
                  <a:lnTo>
                    <a:pt x="2140" y="1317"/>
                  </a:lnTo>
                  <a:moveTo>
                    <a:pt x="2220" y="1317"/>
                  </a:moveTo>
                  <a:lnTo>
                    <a:pt x="2165" y="1317"/>
                  </a:lnTo>
                  <a:lnTo>
                    <a:pt x="2165" y="1374"/>
                  </a:lnTo>
                  <a:lnTo>
                    <a:pt x="2220" y="1374"/>
                  </a:lnTo>
                  <a:lnTo>
                    <a:pt x="2220" y="1317"/>
                  </a:lnTo>
                  <a:moveTo>
                    <a:pt x="2301" y="1317"/>
                  </a:moveTo>
                  <a:lnTo>
                    <a:pt x="2245" y="1317"/>
                  </a:lnTo>
                  <a:lnTo>
                    <a:pt x="2245" y="1374"/>
                  </a:lnTo>
                  <a:lnTo>
                    <a:pt x="2301" y="1374"/>
                  </a:lnTo>
                  <a:lnTo>
                    <a:pt x="2301" y="1317"/>
                  </a:lnTo>
                  <a:moveTo>
                    <a:pt x="2380" y="1317"/>
                  </a:moveTo>
                  <a:lnTo>
                    <a:pt x="2325" y="1317"/>
                  </a:lnTo>
                  <a:lnTo>
                    <a:pt x="2325" y="1374"/>
                  </a:lnTo>
                  <a:lnTo>
                    <a:pt x="2380" y="1374"/>
                  </a:lnTo>
                  <a:lnTo>
                    <a:pt x="2380" y="1317"/>
                  </a:lnTo>
                  <a:moveTo>
                    <a:pt x="2541" y="1317"/>
                  </a:moveTo>
                  <a:lnTo>
                    <a:pt x="2485" y="1317"/>
                  </a:lnTo>
                  <a:lnTo>
                    <a:pt x="2485" y="1374"/>
                  </a:lnTo>
                  <a:lnTo>
                    <a:pt x="2541" y="1374"/>
                  </a:lnTo>
                  <a:lnTo>
                    <a:pt x="2541" y="1317"/>
                  </a:lnTo>
                  <a:moveTo>
                    <a:pt x="2621" y="1317"/>
                  </a:moveTo>
                  <a:lnTo>
                    <a:pt x="2566" y="1317"/>
                  </a:lnTo>
                  <a:lnTo>
                    <a:pt x="2566" y="1374"/>
                  </a:lnTo>
                  <a:lnTo>
                    <a:pt x="2621" y="1374"/>
                  </a:lnTo>
                  <a:lnTo>
                    <a:pt x="2621" y="1317"/>
                  </a:lnTo>
                  <a:moveTo>
                    <a:pt x="3823" y="1317"/>
                  </a:moveTo>
                  <a:lnTo>
                    <a:pt x="3768" y="1317"/>
                  </a:lnTo>
                  <a:lnTo>
                    <a:pt x="3768" y="1374"/>
                  </a:lnTo>
                  <a:lnTo>
                    <a:pt x="3823" y="1374"/>
                  </a:lnTo>
                  <a:lnTo>
                    <a:pt x="3823" y="1317"/>
                  </a:lnTo>
                  <a:moveTo>
                    <a:pt x="3904" y="1317"/>
                  </a:moveTo>
                  <a:lnTo>
                    <a:pt x="3848" y="1317"/>
                  </a:lnTo>
                  <a:lnTo>
                    <a:pt x="3848" y="1374"/>
                  </a:lnTo>
                  <a:lnTo>
                    <a:pt x="3904" y="1374"/>
                  </a:lnTo>
                  <a:lnTo>
                    <a:pt x="3904" y="1317"/>
                  </a:lnTo>
                  <a:moveTo>
                    <a:pt x="3984" y="1317"/>
                  </a:moveTo>
                  <a:lnTo>
                    <a:pt x="3928" y="1317"/>
                  </a:lnTo>
                  <a:lnTo>
                    <a:pt x="3928" y="1374"/>
                  </a:lnTo>
                  <a:lnTo>
                    <a:pt x="3984" y="1374"/>
                  </a:lnTo>
                  <a:lnTo>
                    <a:pt x="3984" y="1317"/>
                  </a:lnTo>
                  <a:moveTo>
                    <a:pt x="4064" y="1317"/>
                  </a:moveTo>
                  <a:lnTo>
                    <a:pt x="4009" y="1317"/>
                  </a:lnTo>
                  <a:lnTo>
                    <a:pt x="4009" y="1374"/>
                  </a:lnTo>
                  <a:lnTo>
                    <a:pt x="4064" y="1374"/>
                  </a:lnTo>
                  <a:lnTo>
                    <a:pt x="4064" y="1317"/>
                  </a:lnTo>
                  <a:moveTo>
                    <a:pt x="4144" y="1317"/>
                  </a:moveTo>
                  <a:lnTo>
                    <a:pt x="4088" y="1317"/>
                  </a:lnTo>
                  <a:lnTo>
                    <a:pt x="4088" y="1374"/>
                  </a:lnTo>
                  <a:lnTo>
                    <a:pt x="4144" y="1374"/>
                  </a:lnTo>
                  <a:lnTo>
                    <a:pt x="4144" y="1317"/>
                  </a:lnTo>
                  <a:moveTo>
                    <a:pt x="4225" y="1317"/>
                  </a:moveTo>
                  <a:lnTo>
                    <a:pt x="4169" y="1317"/>
                  </a:lnTo>
                  <a:lnTo>
                    <a:pt x="4169" y="1374"/>
                  </a:lnTo>
                  <a:lnTo>
                    <a:pt x="4225" y="1374"/>
                  </a:lnTo>
                  <a:lnTo>
                    <a:pt x="4225" y="1317"/>
                  </a:lnTo>
                  <a:moveTo>
                    <a:pt x="4304" y="1317"/>
                  </a:moveTo>
                  <a:lnTo>
                    <a:pt x="4249" y="1317"/>
                  </a:lnTo>
                  <a:lnTo>
                    <a:pt x="4249" y="1374"/>
                  </a:lnTo>
                  <a:lnTo>
                    <a:pt x="4304" y="1374"/>
                  </a:lnTo>
                  <a:lnTo>
                    <a:pt x="4304" y="1317"/>
                  </a:lnTo>
                  <a:moveTo>
                    <a:pt x="4385" y="1317"/>
                  </a:moveTo>
                  <a:lnTo>
                    <a:pt x="4329" y="1317"/>
                  </a:lnTo>
                  <a:lnTo>
                    <a:pt x="4329" y="1374"/>
                  </a:lnTo>
                  <a:lnTo>
                    <a:pt x="4385" y="1374"/>
                  </a:lnTo>
                  <a:lnTo>
                    <a:pt x="4385" y="1317"/>
                  </a:lnTo>
                  <a:moveTo>
                    <a:pt x="4465" y="1317"/>
                  </a:moveTo>
                  <a:lnTo>
                    <a:pt x="4409" y="1317"/>
                  </a:lnTo>
                  <a:lnTo>
                    <a:pt x="4409" y="1374"/>
                  </a:lnTo>
                  <a:lnTo>
                    <a:pt x="4465" y="1374"/>
                  </a:lnTo>
                  <a:lnTo>
                    <a:pt x="4465" y="1317"/>
                  </a:lnTo>
                  <a:moveTo>
                    <a:pt x="4866" y="1317"/>
                  </a:moveTo>
                  <a:lnTo>
                    <a:pt x="4810" y="1317"/>
                  </a:lnTo>
                  <a:lnTo>
                    <a:pt x="4810" y="1374"/>
                  </a:lnTo>
                  <a:lnTo>
                    <a:pt x="4866" y="1374"/>
                  </a:lnTo>
                  <a:lnTo>
                    <a:pt x="4866" y="1317"/>
                  </a:lnTo>
                  <a:moveTo>
                    <a:pt x="4945" y="1317"/>
                  </a:moveTo>
                  <a:lnTo>
                    <a:pt x="4890" y="1317"/>
                  </a:lnTo>
                  <a:lnTo>
                    <a:pt x="4890" y="1374"/>
                  </a:lnTo>
                  <a:lnTo>
                    <a:pt x="4945" y="1374"/>
                  </a:lnTo>
                  <a:lnTo>
                    <a:pt x="4945" y="1317"/>
                  </a:lnTo>
                  <a:moveTo>
                    <a:pt x="5026" y="1317"/>
                  </a:moveTo>
                  <a:lnTo>
                    <a:pt x="4971" y="1317"/>
                  </a:lnTo>
                  <a:lnTo>
                    <a:pt x="4971" y="1374"/>
                  </a:lnTo>
                  <a:lnTo>
                    <a:pt x="5026" y="1374"/>
                  </a:lnTo>
                  <a:lnTo>
                    <a:pt x="5026" y="1317"/>
                  </a:lnTo>
                  <a:moveTo>
                    <a:pt x="55" y="1229"/>
                  </a:moveTo>
                  <a:lnTo>
                    <a:pt x="0" y="1229"/>
                  </a:lnTo>
                  <a:lnTo>
                    <a:pt x="0" y="1285"/>
                  </a:lnTo>
                  <a:lnTo>
                    <a:pt x="55" y="1285"/>
                  </a:lnTo>
                  <a:lnTo>
                    <a:pt x="55" y="1229"/>
                  </a:lnTo>
                  <a:moveTo>
                    <a:pt x="136" y="1229"/>
                  </a:moveTo>
                  <a:lnTo>
                    <a:pt x="80" y="1229"/>
                  </a:lnTo>
                  <a:lnTo>
                    <a:pt x="80" y="1285"/>
                  </a:lnTo>
                  <a:lnTo>
                    <a:pt x="136" y="1285"/>
                  </a:lnTo>
                  <a:lnTo>
                    <a:pt x="136" y="1229"/>
                  </a:lnTo>
                  <a:moveTo>
                    <a:pt x="216" y="1229"/>
                  </a:moveTo>
                  <a:lnTo>
                    <a:pt x="160" y="1229"/>
                  </a:lnTo>
                  <a:lnTo>
                    <a:pt x="160" y="1285"/>
                  </a:lnTo>
                  <a:lnTo>
                    <a:pt x="216" y="1285"/>
                  </a:lnTo>
                  <a:lnTo>
                    <a:pt x="216" y="1229"/>
                  </a:lnTo>
                  <a:moveTo>
                    <a:pt x="296" y="1229"/>
                  </a:moveTo>
                  <a:lnTo>
                    <a:pt x="241" y="1229"/>
                  </a:lnTo>
                  <a:lnTo>
                    <a:pt x="241" y="1285"/>
                  </a:lnTo>
                  <a:lnTo>
                    <a:pt x="296" y="1285"/>
                  </a:lnTo>
                  <a:lnTo>
                    <a:pt x="296" y="1229"/>
                  </a:lnTo>
                  <a:moveTo>
                    <a:pt x="376" y="1229"/>
                  </a:moveTo>
                  <a:lnTo>
                    <a:pt x="320" y="1229"/>
                  </a:lnTo>
                  <a:lnTo>
                    <a:pt x="320" y="1285"/>
                  </a:lnTo>
                  <a:lnTo>
                    <a:pt x="376" y="1285"/>
                  </a:lnTo>
                  <a:lnTo>
                    <a:pt x="376" y="1229"/>
                  </a:lnTo>
                  <a:moveTo>
                    <a:pt x="457" y="1229"/>
                  </a:moveTo>
                  <a:lnTo>
                    <a:pt x="401" y="1229"/>
                  </a:lnTo>
                  <a:lnTo>
                    <a:pt x="401" y="1285"/>
                  </a:lnTo>
                  <a:lnTo>
                    <a:pt x="457" y="1285"/>
                  </a:lnTo>
                  <a:lnTo>
                    <a:pt x="457" y="1229"/>
                  </a:lnTo>
                  <a:moveTo>
                    <a:pt x="536" y="1229"/>
                  </a:moveTo>
                  <a:lnTo>
                    <a:pt x="481" y="1229"/>
                  </a:lnTo>
                  <a:lnTo>
                    <a:pt x="481" y="1285"/>
                  </a:lnTo>
                  <a:lnTo>
                    <a:pt x="536" y="1285"/>
                  </a:lnTo>
                  <a:lnTo>
                    <a:pt x="536" y="1229"/>
                  </a:lnTo>
                  <a:moveTo>
                    <a:pt x="617" y="1229"/>
                  </a:moveTo>
                  <a:lnTo>
                    <a:pt x="561" y="1229"/>
                  </a:lnTo>
                  <a:lnTo>
                    <a:pt x="561" y="1285"/>
                  </a:lnTo>
                  <a:lnTo>
                    <a:pt x="617" y="1285"/>
                  </a:lnTo>
                  <a:lnTo>
                    <a:pt x="617" y="1229"/>
                  </a:lnTo>
                  <a:moveTo>
                    <a:pt x="697" y="1229"/>
                  </a:moveTo>
                  <a:lnTo>
                    <a:pt x="641" y="1229"/>
                  </a:lnTo>
                  <a:lnTo>
                    <a:pt x="641" y="1285"/>
                  </a:lnTo>
                  <a:lnTo>
                    <a:pt x="697" y="1285"/>
                  </a:lnTo>
                  <a:lnTo>
                    <a:pt x="697" y="1229"/>
                  </a:lnTo>
                  <a:moveTo>
                    <a:pt x="777" y="1229"/>
                  </a:moveTo>
                  <a:lnTo>
                    <a:pt x="722" y="1229"/>
                  </a:lnTo>
                  <a:lnTo>
                    <a:pt x="722" y="1285"/>
                  </a:lnTo>
                  <a:lnTo>
                    <a:pt x="777" y="1285"/>
                  </a:lnTo>
                  <a:lnTo>
                    <a:pt x="777" y="1229"/>
                  </a:lnTo>
                  <a:moveTo>
                    <a:pt x="857" y="1229"/>
                  </a:moveTo>
                  <a:lnTo>
                    <a:pt x="801" y="1229"/>
                  </a:lnTo>
                  <a:lnTo>
                    <a:pt x="801" y="1285"/>
                  </a:lnTo>
                  <a:lnTo>
                    <a:pt x="857" y="1285"/>
                  </a:lnTo>
                  <a:lnTo>
                    <a:pt x="857" y="1229"/>
                  </a:lnTo>
                  <a:moveTo>
                    <a:pt x="938" y="1229"/>
                  </a:moveTo>
                  <a:lnTo>
                    <a:pt x="882" y="1229"/>
                  </a:lnTo>
                  <a:lnTo>
                    <a:pt x="882" y="1285"/>
                  </a:lnTo>
                  <a:lnTo>
                    <a:pt x="938" y="1285"/>
                  </a:lnTo>
                  <a:lnTo>
                    <a:pt x="938" y="1229"/>
                  </a:lnTo>
                  <a:moveTo>
                    <a:pt x="1018" y="1229"/>
                  </a:moveTo>
                  <a:lnTo>
                    <a:pt x="962" y="1229"/>
                  </a:lnTo>
                  <a:lnTo>
                    <a:pt x="962" y="1285"/>
                  </a:lnTo>
                  <a:lnTo>
                    <a:pt x="1018" y="1285"/>
                  </a:lnTo>
                  <a:lnTo>
                    <a:pt x="1018" y="1229"/>
                  </a:lnTo>
                  <a:moveTo>
                    <a:pt x="1098" y="1229"/>
                  </a:moveTo>
                  <a:lnTo>
                    <a:pt x="1042" y="1229"/>
                  </a:lnTo>
                  <a:lnTo>
                    <a:pt x="1042" y="1285"/>
                  </a:lnTo>
                  <a:lnTo>
                    <a:pt x="1098" y="1285"/>
                  </a:lnTo>
                  <a:lnTo>
                    <a:pt x="1098" y="1229"/>
                  </a:lnTo>
                  <a:moveTo>
                    <a:pt x="1178" y="1229"/>
                  </a:moveTo>
                  <a:lnTo>
                    <a:pt x="1122" y="1229"/>
                  </a:lnTo>
                  <a:lnTo>
                    <a:pt x="1122" y="1285"/>
                  </a:lnTo>
                  <a:lnTo>
                    <a:pt x="1178" y="1285"/>
                  </a:lnTo>
                  <a:lnTo>
                    <a:pt x="1178" y="1229"/>
                  </a:lnTo>
                  <a:moveTo>
                    <a:pt x="1258" y="1229"/>
                  </a:moveTo>
                  <a:lnTo>
                    <a:pt x="1203" y="1229"/>
                  </a:lnTo>
                  <a:lnTo>
                    <a:pt x="1203" y="1285"/>
                  </a:lnTo>
                  <a:lnTo>
                    <a:pt x="1258" y="1285"/>
                  </a:lnTo>
                  <a:lnTo>
                    <a:pt x="1258" y="1229"/>
                  </a:lnTo>
                  <a:moveTo>
                    <a:pt x="1339" y="1229"/>
                  </a:moveTo>
                  <a:lnTo>
                    <a:pt x="1282" y="1229"/>
                  </a:lnTo>
                  <a:lnTo>
                    <a:pt x="1282" y="1285"/>
                  </a:lnTo>
                  <a:lnTo>
                    <a:pt x="1339" y="1285"/>
                  </a:lnTo>
                  <a:lnTo>
                    <a:pt x="1339" y="1229"/>
                  </a:lnTo>
                  <a:moveTo>
                    <a:pt x="1418" y="1229"/>
                  </a:moveTo>
                  <a:lnTo>
                    <a:pt x="1363" y="1229"/>
                  </a:lnTo>
                  <a:lnTo>
                    <a:pt x="1363" y="1285"/>
                  </a:lnTo>
                  <a:lnTo>
                    <a:pt x="1418" y="1285"/>
                  </a:lnTo>
                  <a:lnTo>
                    <a:pt x="1418" y="1229"/>
                  </a:lnTo>
                  <a:moveTo>
                    <a:pt x="1499" y="1229"/>
                  </a:moveTo>
                  <a:lnTo>
                    <a:pt x="1443" y="1229"/>
                  </a:lnTo>
                  <a:lnTo>
                    <a:pt x="1443" y="1285"/>
                  </a:lnTo>
                  <a:lnTo>
                    <a:pt x="1499" y="1285"/>
                  </a:lnTo>
                  <a:lnTo>
                    <a:pt x="1499" y="1229"/>
                  </a:lnTo>
                  <a:moveTo>
                    <a:pt x="1579" y="1229"/>
                  </a:moveTo>
                  <a:lnTo>
                    <a:pt x="1523" y="1229"/>
                  </a:lnTo>
                  <a:lnTo>
                    <a:pt x="1523" y="1285"/>
                  </a:lnTo>
                  <a:lnTo>
                    <a:pt x="1579" y="1285"/>
                  </a:lnTo>
                  <a:lnTo>
                    <a:pt x="1579" y="1229"/>
                  </a:lnTo>
                  <a:moveTo>
                    <a:pt x="1659" y="1229"/>
                  </a:moveTo>
                  <a:lnTo>
                    <a:pt x="1604" y="1229"/>
                  </a:lnTo>
                  <a:lnTo>
                    <a:pt x="1604" y="1285"/>
                  </a:lnTo>
                  <a:lnTo>
                    <a:pt x="1659" y="1285"/>
                  </a:lnTo>
                  <a:lnTo>
                    <a:pt x="1659" y="1229"/>
                  </a:lnTo>
                  <a:moveTo>
                    <a:pt x="1739" y="1229"/>
                  </a:moveTo>
                  <a:lnTo>
                    <a:pt x="1684" y="1229"/>
                  </a:lnTo>
                  <a:lnTo>
                    <a:pt x="1684" y="1285"/>
                  </a:lnTo>
                  <a:lnTo>
                    <a:pt x="1739" y="1285"/>
                  </a:lnTo>
                  <a:lnTo>
                    <a:pt x="1739" y="1229"/>
                  </a:lnTo>
                  <a:moveTo>
                    <a:pt x="1820" y="1229"/>
                  </a:moveTo>
                  <a:lnTo>
                    <a:pt x="1764" y="1229"/>
                  </a:lnTo>
                  <a:lnTo>
                    <a:pt x="1764" y="1285"/>
                  </a:lnTo>
                  <a:lnTo>
                    <a:pt x="1820" y="1285"/>
                  </a:lnTo>
                  <a:lnTo>
                    <a:pt x="1820" y="1229"/>
                  </a:lnTo>
                  <a:moveTo>
                    <a:pt x="1899" y="1229"/>
                  </a:moveTo>
                  <a:lnTo>
                    <a:pt x="1844" y="1229"/>
                  </a:lnTo>
                  <a:lnTo>
                    <a:pt x="1844" y="1285"/>
                  </a:lnTo>
                  <a:lnTo>
                    <a:pt x="1899" y="1285"/>
                  </a:lnTo>
                  <a:lnTo>
                    <a:pt x="1899" y="1229"/>
                  </a:lnTo>
                  <a:moveTo>
                    <a:pt x="1980" y="1229"/>
                  </a:moveTo>
                  <a:lnTo>
                    <a:pt x="1925" y="1229"/>
                  </a:lnTo>
                  <a:lnTo>
                    <a:pt x="1925" y="1285"/>
                  </a:lnTo>
                  <a:lnTo>
                    <a:pt x="1980" y="1285"/>
                  </a:lnTo>
                  <a:lnTo>
                    <a:pt x="1980" y="1229"/>
                  </a:lnTo>
                  <a:moveTo>
                    <a:pt x="2060" y="1229"/>
                  </a:moveTo>
                  <a:lnTo>
                    <a:pt x="2004" y="1229"/>
                  </a:lnTo>
                  <a:lnTo>
                    <a:pt x="2004" y="1285"/>
                  </a:lnTo>
                  <a:lnTo>
                    <a:pt x="2060" y="1285"/>
                  </a:lnTo>
                  <a:lnTo>
                    <a:pt x="2060" y="1229"/>
                  </a:lnTo>
                  <a:moveTo>
                    <a:pt x="2140" y="1229"/>
                  </a:moveTo>
                  <a:lnTo>
                    <a:pt x="2085" y="1229"/>
                  </a:lnTo>
                  <a:lnTo>
                    <a:pt x="2085" y="1285"/>
                  </a:lnTo>
                  <a:lnTo>
                    <a:pt x="2140" y="1285"/>
                  </a:lnTo>
                  <a:lnTo>
                    <a:pt x="2140" y="1229"/>
                  </a:lnTo>
                  <a:moveTo>
                    <a:pt x="2220" y="1229"/>
                  </a:moveTo>
                  <a:lnTo>
                    <a:pt x="2165" y="1229"/>
                  </a:lnTo>
                  <a:lnTo>
                    <a:pt x="2165" y="1285"/>
                  </a:lnTo>
                  <a:lnTo>
                    <a:pt x="2220" y="1285"/>
                  </a:lnTo>
                  <a:lnTo>
                    <a:pt x="2220" y="1229"/>
                  </a:lnTo>
                  <a:moveTo>
                    <a:pt x="2301" y="1229"/>
                  </a:moveTo>
                  <a:lnTo>
                    <a:pt x="2245" y="1229"/>
                  </a:lnTo>
                  <a:lnTo>
                    <a:pt x="2245" y="1285"/>
                  </a:lnTo>
                  <a:lnTo>
                    <a:pt x="2301" y="1285"/>
                  </a:lnTo>
                  <a:lnTo>
                    <a:pt x="2301" y="1229"/>
                  </a:lnTo>
                  <a:moveTo>
                    <a:pt x="2541" y="1229"/>
                  </a:moveTo>
                  <a:lnTo>
                    <a:pt x="2485" y="1229"/>
                  </a:lnTo>
                  <a:lnTo>
                    <a:pt x="2485" y="1285"/>
                  </a:lnTo>
                  <a:lnTo>
                    <a:pt x="2541" y="1285"/>
                  </a:lnTo>
                  <a:lnTo>
                    <a:pt x="2541" y="1229"/>
                  </a:lnTo>
                  <a:moveTo>
                    <a:pt x="2621" y="1229"/>
                  </a:moveTo>
                  <a:lnTo>
                    <a:pt x="2566" y="1229"/>
                  </a:lnTo>
                  <a:lnTo>
                    <a:pt x="2566" y="1285"/>
                  </a:lnTo>
                  <a:lnTo>
                    <a:pt x="2621" y="1285"/>
                  </a:lnTo>
                  <a:lnTo>
                    <a:pt x="2621" y="1229"/>
                  </a:lnTo>
                  <a:moveTo>
                    <a:pt x="2701" y="1229"/>
                  </a:moveTo>
                  <a:lnTo>
                    <a:pt x="2646" y="1229"/>
                  </a:lnTo>
                  <a:lnTo>
                    <a:pt x="2646" y="1285"/>
                  </a:lnTo>
                  <a:lnTo>
                    <a:pt x="2701" y="1285"/>
                  </a:lnTo>
                  <a:lnTo>
                    <a:pt x="2701" y="1229"/>
                  </a:lnTo>
                  <a:moveTo>
                    <a:pt x="3342" y="1229"/>
                  </a:moveTo>
                  <a:lnTo>
                    <a:pt x="3287" y="1229"/>
                  </a:lnTo>
                  <a:lnTo>
                    <a:pt x="3287" y="1285"/>
                  </a:lnTo>
                  <a:lnTo>
                    <a:pt x="3342" y="1285"/>
                  </a:lnTo>
                  <a:lnTo>
                    <a:pt x="3342" y="1229"/>
                  </a:lnTo>
                  <a:moveTo>
                    <a:pt x="3423" y="1229"/>
                  </a:moveTo>
                  <a:lnTo>
                    <a:pt x="3367" y="1229"/>
                  </a:lnTo>
                  <a:lnTo>
                    <a:pt x="3367" y="1285"/>
                  </a:lnTo>
                  <a:lnTo>
                    <a:pt x="3423" y="1285"/>
                  </a:lnTo>
                  <a:lnTo>
                    <a:pt x="3423" y="1229"/>
                  </a:lnTo>
                  <a:moveTo>
                    <a:pt x="3823" y="1229"/>
                  </a:moveTo>
                  <a:lnTo>
                    <a:pt x="3768" y="1229"/>
                  </a:lnTo>
                  <a:lnTo>
                    <a:pt x="3768" y="1285"/>
                  </a:lnTo>
                  <a:lnTo>
                    <a:pt x="3823" y="1285"/>
                  </a:lnTo>
                  <a:lnTo>
                    <a:pt x="3823" y="1229"/>
                  </a:lnTo>
                  <a:moveTo>
                    <a:pt x="3904" y="1229"/>
                  </a:moveTo>
                  <a:lnTo>
                    <a:pt x="3848" y="1229"/>
                  </a:lnTo>
                  <a:lnTo>
                    <a:pt x="3848" y="1285"/>
                  </a:lnTo>
                  <a:lnTo>
                    <a:pt x="3904" y="1285"/>
                  </a:lnTo>
                  <a:lnTo>
                    <a:pt x="3904" y="1229"/>
                  </a:lnTo>
                  <a:moveTo>
                    <a:pt x="3984" y="1229"/>
                  </a:moveTo>
                  <a:lnTo>
                    <a:pt x="3928" y="1229"/>
                  </a:lnTo>
                  <a:lnTo>
                    <a:pt x="3928" y="1285"/>
                  </a:lnTo>
                  <a:lnTo>
                    <a:pt x="3984" y="1285"/>
                  </a:lnTo>
                  <a:lnTo>
                    <a:pt x="3984" y="1229"/>
                  </a:lnTo>
                  <a:moveTo>
                    <a:pt x="4064" y="1229"/>
                  </a:moveTo>
                  <a:lnTo>
                    <a:pt x="4009" y="1229"/>
                  </a:lnTo>
                  <a:lnTo>
                    <a:pt x="4009" y="1285"/>
                  </a:lnTo>
                  <a:lnTo>
                    <a:pt x="4064" y="1285"/>
                  </a:lnTo>
                  <a:lnTo>
                    <a:pt x="4064" y="1229"/>
                  </a:lnTo>
                  <a:moveTo>
                    <a:pt x="4144" y="1229"/>
                  </a:moveTo>
                  <a:lnTo>
                    <a:pt x="4088" y="1229"/>
                  </a:lnTo>
                  <a:lnTo>
                    <a:pt x="4088" y="1285"/>
                  </a:lnTo>
                  <a:lnTo>
                    <a:pt x="4144" y="1285"/>
                  </a:lnTo>
                  <a:lnTo>
                    <a:pt x="4144" y="1229"/>
                  </a:lnTo>
                  <a:moveTo>
                    <a:pt x="4225" y="1229"/>
                  </a:moveTo>
                  <a:lnTo>
                    <a:pt x="4169" y="1229"/>
                  </a:lnTo>
                  <a:lnTo>
                    <a:pt x="4169" y="1285"/>
                  </a:lnTo>
                  <a:lnTo>
                    <a:pt x="4225" y="1285"/>
                  </a:lnTo>
                  <a:lnTo>
                    <a:pt x="4225" y="1229"/>
                  </a:lnTo>
                  <a:moveTo>
                    <a:pt x="4304" y="1229"/>
                  </a:moveTo>
                  <a:lnTo>
                    <a:pt x="4249" y="1229"/>
                  </a:lnTo>
                  <a:lnTo>
                    <a:pt x="4249" y="1285"/>
                  </a:lnTo>
                  <a:lnTo>
                    <a:pt x="4304" y="1285"/>
                  </a:lnTo>
                  <a:lnTo>
                    <a:pt x="4304" y="1229"/>
                  </a:lnTo>
                  <a:moveTo>
                    <a:pt x="4385" y="1229"/>
                  </a:moveTo>
                  <a:lnTo>
                    <a:pt x="4329" y="1229"/>
                  </a:lnTo>
                  <a:lnTo>
                    <a:pt x="4329" y="1285"/>
                  </a:lnTo>
                  <a:lnTo>
                    <a:pt x="4385" y="1285"/>
                  </a:lnTo>
                  <a:lnTo>
                    <a:pt x="4385" y="1229"/>
                  </a:lnTo>
                  <a:moveTo>
                    <a:pt x="4465" y="1229"/>
                  </a:moveTo>
                  <a:lnTo>
                    <a:pt x="4409" y="1229"/>
                  </a:lnTo>
                  <a:lnTo>
                    <a:pt x="4409" y="1285"/>
                  </a:lnTo>
                  <a:lnTo>
                    <a:pt x="4465" y="1285"/>
                  </a:lnTo>
                  <a:lnTo>
                    <a:pt x="4465" y="1229"/>
                  </a:lnTo>
                  <a:moveTo>
                    <a:pt x="4785" y="1229"/>
                  </a:moveTo>
                  <a:lnTo>
                    <a:pt x="4730" y="1229"/>
                  </a:lnTo>
                  <a:lnTo>
                    <a:pt x="4730" y="1285"/>
                  </a:lnTo>
                  <a:lnTo>
                    <a:pt x="4785" y="1285"/>
                  </a:lnTo>
                  <a:lnTo>
                    <a:pt x="4785" y="1229"/>
                  </a:lnTo>
                  <a:moveTo>
                    <a:pt x="4945" y="1229"/>
                  </a:moveTo>
                  <a:lnTo>
                    <a:pt x="4890" y="1229"/>
                  </a:lnTo>
                  <a:lnTo>
                    <a:pt x="4890" y="1285"/>
                  </a:lnTo>
                  <a:lnTo>
                    <a:pt x="4945" y="1285"/>
                  </a:lnTo>
                  <a:lnTo>
                    <a:pt x="4945" y="1229"/>
                  </a:lnTo>
                  <a:moveTo>
                    <a:pt x="5026" y="1229"/>
                  </a:moveTo>
                  <a:lnTo>
                    <a:pt x="4971" y="1229"/>
                  </a:lnTo>
                  <a:lnTo>
                    <a:pt x="4971" y="1285"/>
                  </a:lnTo>
                  <a:lnTo>
                    <a:pt x="5026" y="1285"/>
                  </a:lnTo>
                  <a:lnTo>
                    <a:pt x="5026" y="1229"/>
                  </a:lnTo>
                  <a:moveTo>
                    <a:pt x="55" y="1140"/>
                  </a:moveTo>
                  <a:lnTo>
                    <a:pt x="0" y="1140"/>
                  </a:lnTo>
                  <a:lnTo>
                    <a:pt x="0" y="1196"/>
                  </a:lnTo>
                  <a:lnTo>
                    <a:pt x="55" y="1196"/>
                  </a:lnTo>
                  <a:lnTo>
                    <a:pt x="55" y="1140"/>
                  </a:lnTo>
                  <a:moveTo>
                    <a:pt x="136" y="1140"/>
                  </a:moveTo>
                  <a:lnTo>
                    <a:pt x="80" y="1140"/>
                  </a:lnTo>
                  <a:lnTo>
                    <a:pt x="80" y="1196"/>
                  </a:lnTo>
                  <a:lnTo>
                    <a:pt x="136" y="1196"/>
                  </a:lnTo>
                  <a:lnTo>
                    <a:pt x="136" y="1140"/>
                  </a:lnTo>
                  <a:moveTo>
                    <a:pt x="216" y="1140"/>
                  </a:moveTo>
                  <a:lnTo>
                    <a:pt x="160" y="1140"/>
                  </a:lnTo>
                  <a:lnTo>
                    <a:pt x="160" y="1196"/>
                  </a:lnTo>
                  <a:lnTo>
                    <a:pt x="216" y="1196"/>
                  </a:lnTo>
                  <a:lnTo>
                    <a:pt x="216" y="1140"/>
                  </a:lnTo>
                  <a:moveTo>
                    <a:pt x="296" y="1140"/>
                  </a:moveTo>
                  <a:lnTo>
                    <a:pt x="241" y="1140"/>
                  </a:lnTo>
                  <a:lnTo>
                    <a:pt x="241" y="1196"/>
                  </a:lnTo>
                  <a:lnTo>
                    <a:pt x="296" y="1196"/>
                  </a:lnTo>
                  <a:lnTo>
                    <a:pt x="296" y="1140"/>
                  </a:lnTo>
                  <a:moveTo>
                    <a:pt x="376" y="1140"/>
                  </a:moveTo>
                  <a:lnTo>
                    <a:pt x="320" y="1140"/>
                  </a:lnTo>
                  <a:lnTo>
                    <a:pt x="320" y="1196"/>
                  </a:lnTo>
                  <a:lnTo>
                    <a:pt x="376" y="1196"/>
                  </a:lnTo>
                  <a:lnTo>
                    <a:pt x="376" y="1140"/>
                  </a:lnTo>
                  <a:moveTo>
                    <a:pt x="457" y="1140"/>
                  </a:moveTo>
                  <a:lnTo>
                    <a:pt x="401" y="1140"/>
                  </a:lnTo>
                  <a:lnTo>
                    <a:pt x="401" y="1196"/>
                  </a:lnTo>
                  <a:lnTo>
                    <a:pt x="457" y="1196"/>
                  </a:lnTo>
                  <a:lnTo>
                    <a:pt x="457" y="1140"/>
                  </a:lnTo>
                  <a:moveTo>
                    <a:pt x="536" y="1140"/>
                  </a:moveTo>
                  <a:lnTo>
                    <a:pt x="481" y="1140"/>
                  </a:lnTo>
                  <a:lnTo>
                    <a:pt x="481" y="1196"/>
                  </a:lnTo>
                  <a:lnTo>
                    <a:pt x="536" y="1196"/>
                  </a:lnTo>
                  <a:lnTo>
                    <a:pt x="536" y="1140"/>
                  </a:lnTo>
                  <a:moveTo>
                    <a:pt x="617" y="1140"/>
                  </a:moveTo>
                  <a:lnTo>
                    <a:pt x="561" y="1140"/>
                  </a:lnTo>
                  <a:lnTo>
                    <a:pt x="561" y="1196"/>
                  </a:lnTo>
                  <a:lnTo>
                    <a:pt x="617" y="1196"/>
                  </a:lnTo>
                  <a:lnTo>
                    <a:pt x="617" y="1140"/>
                  </a:lnTo>
                  <a:moveTo>
                    <a:pt x="697" y="1140"/>
                  </a:moveTo>
                  <a:lnTo>
                    <a:pt x="641" y="1140"/>
                  </a:lnTo>
                  <a:lnTo>
                    <a:pt x="641" y="1196"/>
                  </a:lnTo>
                  <a:lnTo>
                    <a:pt x="697" y="1196"/>
                  </a:lnTo>
                  <a:lnTo>
                    <a:pt x="697" y="1140"/>
                  </a:lnTo>
                  <a:moveTo>
                    <a:pt x="777" y="1140"/>
                  </a:moveTo>
                  <a:lnTo>
                    <a:pt x="722" y="1140"/>
                  </a:lnTo>
                  <a:lnTo>
                    <a:pt x="722" y="1196"/>
                  </a:lnTo>
                  <a:lnTo>
                    <a:pt x="777" y="1196"/>
                  </a:lnTo>
                  <a:lnTo>
                    <a:pt x="777" y="1140"/>
                  </a:lnTo>
                  <a:moveTo>
                    <a:pt x="857" y="1140"/>
                  </a:moveTo>
                  <a:lnTo>
                    <a:pt x="801" y="1140"/>
                  </a:lnTo>
                  <a:lnTo>
                    <a:pt x="801" y="1196"/>
                  </a:lnTo>
                  <a:lnTo>
                    <a:pt x="857" y="1196"/>
                  </a:lnTo>
                  <a:lnTo>
                    <a:pt x="857" y="1140"/>
                  </a:lnTo>
                  <a:moveTo>
                    <a:pt x="938" y="1140"/>
                  </a:moveTo>
                  <a:lnTo>
                    <a:pt x="882" y="1140"/>
                  </a:lnTo>
                  <a:lnTo>
                    <a:pt x="882" y="1196"/>
                  </a:lnTo>
                  <a:lnTo>
                    <a:pt x="938" y="1196"/>
                  </a:lnTo>
                  <a:lnTo>
                    <a:pt x="938" y="1140"/>
                  </a:lnTo>
                  <a:moveTo>
                    <a:pt x="1018" y="1140"/>
                  </a:moveTo>
                  <a:lnTo>
                    <a:pt x="962" y="1140"/>
                  </a:lnTo>
                  <a:lnTo>
                    <a:pt x="962" y="1196"/>
                  </a:lnTo>
                  <a:lnTo>
                    <a:pt x="1018" y="1196"/>
                  </a:lnTo>
                  <a:lnTo>
                    <a:pt x="1018" y="1140"/>
                  </a:lnTo>
                  <a:moveTo>
                    <a:pt x="1098" y="1140"/>
                  </a:moveTo>
                  <a:lnTo>
                    <a:pt x="1042" y="1140"/>
                  </a:lnTo>
                  <a:lnTo>
                    <a:pt x="1042" y="1196"/>
                  </a:lnTo>
                  <a:lnTo>
                    <a:pt x="1098" y="1196"/>
                  </a:lnTo>
                  <a:lnTo>
                    <a:pt x="1098" y="1140"/>
                  </a:lnTo>
                  <a:moveTo>
                    <a:pt x="1178" y="1140"/>
                  </a:moveTo>
                  <a:lnTo>
                    <a:pt x="1122" y="1140"/>
                  </a:lnTo>
                  <a:lnTo>
                    <a:pt x="1122" y="1196"/>
                  </a:lnTo>
                  <a:lnTo>
                    <a:pt x="1178" y="1196"/>
                  </a:lnTo>
                  <a:lnTo>
                    <a:pt x="1178" y="1140"/>
                  </a:lnTo>
                  <a:moveTo>
                    <a:pt x="1258" y="1140"/>
                  </a:moveTo>
                  <a:lnTo>
                    <a:pt x="1203" y="1140"/>
                  </a:lnTo>
                  <a:lnTo>
                    <a:pt x="1203" y="1196"/>
                  </a:lnTo>
                  <a:lnTo>
                    <a:pt x="1258" y="1196"/>
                  </a:lnTo>
                  <a:lnTo>
                    <a:pt x="1258" y="1140"/>
                  </a:lnTo>
                  <a:moveTo>
                    <a:pt x="1339" y="1140"/>
                  </a:moveTo>
                  <a:lnTo>
                    <a:pt x="1282" y="1140"/>
                  </a:lnTo>
                  <a:lnTo>
                    <a:pt x="1282" y="1196"/>
                  </a:lnTo>
                  <a:lnTo>
                    <a:pt x="1339" y="1196"/>
                  </a:lnTo>
                  <a:lnTo>
                    <a:pt x="1339" y="1140"/>
                  </a:lnTo>
                  <a:moveTo>
                    <a:pt x="1418" y="1140"/>
                  </a:moveTo>
                  <a:lnTo>
                    <a:pt x="1363" y="1140"/>
                  </a:lnTo>
                  <a:lnTo>
                    <a:pt x="1363" y="1196"/>
                  </a:lnTo>
                  <a:lnTo>
                    <a:pt x="1418" y="1196"/>
                  </a:lnTo>
                  <a:lnTo>
                    <a:pt x="1418" y="1140"/>
                  </a:lnTo>
                  <a:moveTo>
                    <a:pt x="1499" y="1140"/>
                  </a:moveTo>
                  <a:lnTo>
                    <a:pt x="1443" y="1140"/>
                  </a:lnTo>
                  <a:lnTo>
                    <a:pt x="1443" y="1196"/>
                  </a:lnTo>
                  <a:lnTo>
                    <a:pt x="1499" y="1196"/>
                  </a:lnTo>
                  <a:lnTo>
                    <a:pt x="1499" y="1140"/>
                  </a:lnTo>
                  <a:moveTo>
                    <a:pt x="1579" y="1140"/>
                  </a:moveTo>
                  <a:lnTo>
                    <a:pt x="1523" y="1140"/>
                  </a:lnTo>
                  <a:lnTo>
                    <a:pt x="1523" y="1196"/>
                  </a:lnTo>
                  <a:lnTo>
                    <a:pt x="1579" y="1196"/>
                  </a:lnTo>
                  <a:lnTo>
                    <a:pt x="1579" y="1140"/>
                  </a:lnTo>
                  <a:moveTo>
                    <a:pt x="1659" y="1140"/>
                  </a:moveTo>
                  <a:lnTo>
                    <a:pt x="1604" y="1140"/>
                  </a:lnTo>
                  <a:lnTo>
                    <a:pt x="1604" y="1196"/>
                  </a:lnTo>
                  <a:lnTo>
                    <a:pt x="1659" y="1196"/>
                  </a:lnTo>
                  <a:lnTo>
                    <a:pt x="1659" y="1140"/>
                  </a:lnTo>
                  <a:moveTo>
                    <a:pt x="1739" y="1140"/>
                  </a:moveTo>
                  <a:lnTo>
                    <a:pt x="1684" y="1140"/>
                  </a:lnTo>
                  <a:lnTo>
                    <a:pt x="1684" y="1196"/>
                  </a:lnTo>
                  <a:lnTo>
                    <a:pt x="1739" y="1196"/>
                  </a:lnTo>
                  <a:lnTo>
                    <a:pt x="1739" y="1140"/>
                  </a:lnTo>
                  <a:moveTo>
                    <a:pt x="1820" y="1140"/>
                  </a:moveTo>
                  <a:lnTo>
                    <a:pt x="1764" y="1140"/>
                  </a:lnTo>
                  <a:lnTo>
                    <a:pt x="1764" y="1196"/>
                  </a:lnTo>
                  <a:lnTo>
                    <a:pt x="1820" y="1196"/>
                  </a:lnTo>
                  <a:lnTo>
                    <a:pt x="1820" y="1140"/>
                  </a:lnTo>
                  <a:moveTo>
                    <a:pt x="1899" y="1140"/>
                  </a:moveTo>
                  <a:lnTo>
                    <a:pt x="1844" y="1140"/>
                  </a:lnTo>
                  <a:lnTo>
                    <a:pt x="1844" y="1196"/>
                  </a:lnTo>
                  <a:lnTo>
                    <a:pt x="1899" y="1196"/>
                  </a:lnTo>
                  <a:lnTo>
                    <a:pt x="1899" y="1140"/>
                  </a:lnTo>
                  <a:moveTo>
                    <a:pt x="1980" y="1140"/>
                  </a:moveTo>
                  <a:lnTo>
                    <a:pt x="1925" y="1140"/>
                  </a:lnTo>
                  <a:lnTo>
                    <a:pt x="1925" y="1196"/>
                  </a:lnTo>
                  <a:lnTo>
                    <a:pt x="1980" y="1196"/>
                  </a:lnTo>
                  <a:lnTo>
                    <a:pt x="1980" y="1140"/>
                  </a:lnTo>
                  <a:moveTo>
                    <a:pt x="2060" y="1140"/>
                  </a:moveTo>
                  <a:lnTo>
                    <a:pt x="2004" y="1140"/>
                  </a:lnTo>
                  <a:lnTo>
                    <a:pt x="2004" y="1196"/>
                  </a:lnTo>
                  <a:lnTo>
                    <a:pt x="2060" y="1196"/>
                  </a:lnTo>
                  <a:lnTo>
                    <a:pt x="2060" y="1140"/>
                  </a:lnTo>
                  <a:moveTo>
                    <a:pt x="2140" y="1140"/>
                  </a:moveTo>
                  <a:lnTo>
                    <a:pt x="2085" y="1140"/>
                  </a:lnTo>
                  <a:lnTo>
                    <a:pt x="2085" y="1196"/>
                  </a:lnTo>
                  <a:lnTo>
                    <a:pt x="2140" y="1196"/>
                  </a:lnTo>
                  <a:lnTo>
                    <a:pt x="2140" y="1140"/>
                  </a:lnTo>
                  <a:moveTo>
                    <a:pt x="2220" y="1140"/>
                  </a:moveTo>
                  <a:lnTo>
                    <a:pt x="2165" y="1140"/>
                  </a:lnTo>
                  <a:lnTo>
                    <a:pt x="2165" y="1196"/>
                  </a:lnTo>
                  <a:lnTo>
                    <a:pt x="2220" y="1196"/>
                  </a:lnTo>
                  <a:lnTo>
                    <a:pt x="2220" y="1140"/>
                  </a:lnTo>
                  <a:moveTo>
                    <a:pt x="2541" y="1140"/>
                  </a:moveTo>
                  <a:lnTo>
                    <a:pt x="2485" y="1140"/>
                  </a:lnTo>
                  <a:lnTo>
                    <a:pt x="2485" y="1196"/>
                  </a:lnTo>
                  <a:lnTo>
                    <a:pt x="2541" y="1196"/>
                  </a:lnTo>
                  <a:lnTo>
                    <a:pt x="2541" y="1140"/>
                  </a:lnTo>
                  <a:moveTo>
                    <a:pt x="2621" y="1140"/>
                  </a:moveTo>
                  <a:lnTo>
                    <a:pt x="2566" y="1140"/>
                  </a:lnTo>
                  <a:lnTo>
                    <a:pt x="2566" y="1196"/>
                  </a:lnTo>
                  <a:lnTo>
                    <a:pt x="2621" y="1196"/>
                  </a:lnTo>
                  <a:lnTo>
                    <a:pt x="2621" y="1140"/>
                  </a:lnTo>
                  <a:moveTo>
                    <a:pt x="2701" y="1140"/>
                  </a:moveTo>
                  <a:lnTo>
                    <a:pt x="2646" y="1140"/>
                  </a:lnTo>
                  <a:lnTo>
                    <a:pt x="2646" y="1196"/>
                  </a:lnTo>
                  <a:lnTo>
                    <a:pt x="2701" y="1196"/>
                  </a:lnTo>
                  <a:lnTo>
                    <a:pt x="2701" y="1140"/>
                  </a:lnTo>
                  <a:moveTo>
                    <a:pt x="3263" y="1140"/>
                  </a:moveTo>
                  <a:lnTo>
                    <a:pt x="3207" y="1140"/>
                  </a:lnTo>
                  <a:lnTo>
                    <a:pt x="3207" y="1196"/>
                  </a:lnTo>
                  <a:lnTo>
                    <a:pt x="3263" y="1196"/>
                  </a:lnTo>
                  <a:lnTo>
                    <a:pt x="3263" y="1140"/>
                  </a:lnTo>
                  <a:moveTo>
                    <a:pt x="3342" y="1140"/>
                  </a:moveTo>
                  <a:lnTo>
                    <a:pt x="3287" y="1140"/>
                  </a:lnTo>
                  <a:lnTo>
                    <a:pt x="3287" y="1196"/>
                  </a:lnTo>
                  <a:lnTo>
                    <a:pt x="3342" y="1196"/>
                  </a:lnTo>
                  <a:lnTo>
                    <a:pt x="3342" y="1140"/>
                  </a:lnTo>
                  <a:moveTo>
                    <a:pt x="3423" y="1140"/>
                  </a:moveTo>
                  <a:lnTo>
                    <a:pt x="3367" y="1140"/>
                  </a:lnTo>
                  <a:lnTo>
                    <a:pt x="3367" y="1196"/>
                  </a:lnTo>
                  <a:lnTo>
                    <a:pt x="3423" y="1196"/>
                  </a:lnTo>
                  <a:lnTo>
                    <a:pt x="3423" y="1140"/>
                  </a:lnTo>
                  <a:moveTo>
                    <a:pt x="3503" y="1140"/>
                  </a:moveTo>
                  <a:lnTo>
                    <a:pt x="3447" y="1140"/>
                  </a:lnTo>
                  <a:lnTo>
                    <a:pt x="3447" y="1196"/>
                  </a:lnTo>
                  <a:lnTo>
                    <a:pt x="3503" y="1196"/>
                  </a:lnTo>
                  <a:lnTo>
                    <a:pt x="3503" y="1140"/>
                  </a:lnTo>
                  <a:moveTo>
                    <a:pt x="3583" y="1140"/>
                  </a:moveTo>
                  <a:lnTo>
                    <a:pt x="3528" y="1140"/>
                  </a:lnTo>
                  <a:lnTo>
                    <a:pt x="3528" y="1196"/>
                  </a:lnTo>
                  <a:lnTo>
                    <a:pt x="3583" y="1196"/>
                  </a:lnTo>
                  <a:lnTo>
                    <a:pt x="3583" y="1140"/>
                  </a:lnTo>
                  <a:moveTo>
                    <a:pt x="3663" y="1140"/>
                  </a:moveTo>
                  <a:lnTo>
                    <a:pt x="3607" y="1140"/>
                  </a:lnTo>
                  <a:lnTo>
                    <a:pt x="3607" y="1196"/>
                  </a:lnTo>
                  <a:lnTo>
                    <a:pt x="3663" y="1196"/>
                  </a:lnTo>
                  <a:lnTo>
                    <a:pt x="3663" y="1140"/>
                  </a:lnTo>
                  <a:moveTo>
                    <a:pt x="3744" y="1140"/>
                  </a:moveTo>
                  <a:lnTo>
                    <a:pt x="3688" y="1140"/>
                  </a:lnTo>
                  <a:lnTo>
                    <a:pt x="3688" y="1196"/>
                  </a:lnTo>
                  <a:lnTo>
                    <a:pt x="3744" y="1196"/>
                  </a:lnTo>
                  <a:lnTo>
                    <a:pt x="3744" y="1140"/>
                  </a:lnTo>
                  <a:moveTo>
                    <a:pt x="3823" y="1140"/>
                  </a:moveTo>
                  <a:lnTo>
                    <a:pt x="3768" y="1140"/>
                  </a:lnTo>
                  <a:lnTo>
                    <a:pt x="3768" y="1196"/>
                  </a:lnTo>
                  <a:lnTo>
                    <a:pt x="3823" y="1196"/>
                  </a:lnTo>
                  <a:lnTo>
                    <a:pt x="3823" y="1140"/>
                  </a:lnTo>
                  <a:moveTo>
                    <a:pt x="3904" y="1140"/>
                  </a:moveTo>
                  <a:lnTo>
                    <a:pt x="3848" y="1140"/>
                  </a:lnTo>
                  <a:lnTo>
                    <a:pt x="3848" y="1196"/>
                  </a:lnTo>
                  <a:lnTo>
                    <a:pt x="3904" y="1196"/>
                  </a:lnTo>
                  <a:lnTo>
                    <a:pt x="3904" y="1140"/>
                  </a:lnTo>
                  <a:moveTo>
                    <a:pt x="3984" y="1140"/>
                  </a:moveTo>
                  <a:lnTo>
                    <a:pt x="3928" y="1140"/>
                  </a:lnTo>
                  <a:lnTo>
                    <a:pt x="3928" y="1196"/>
                  </a:lnTo>
                  <a:lnTo>
                    <a:pt x="3984" y="1196"/>
                  </a:lnTo>
                  <a:lnTo>
                    <a:pt x="3984" y="1140"/>
                  </a:lnTo>
                  <a:moveTo>
                    <a:pt x="4064" y="1140"/>
                  </a:moveTo>
                  <a:lnTo>
                    <a:pt x="4009" y="1140"/>
                  </a:lnTo>
                  <a:lnTo>
                    <a:pt x="4009" y="1196"/>
                  </a:lnTo>
                  <a:lnTo>
                    <a:pt x="4064" y="1196"/>
                  </a:lnTo>
                  <a:lnTo>
                    <a:pt x="4064" y="1140"/>
                  </a:lnTo>
                  <a:moveTo>
                    <a:pt x="4144" y="1140"/>
                  </a:moveTo>
                  <a:lnTo>
                    <a:pt x="4088" y="1140"/>
                  </a:lnTo>
                  <a:lnTo>
                    <a:pt x="4088" y="1196"/>
                  </a:lnTo>
                  <a:lnTo>
                    <a:pt x="4144" y="1196"/>
                  </a:lnTo>
                  <a:lnTo>
                    <a:pt x="4144" y="1140"/>
                  </a:lnTo>
                  <a:moveTo>
                    <a:pt x="4225" y="1140"/>
                  </a:moveTo>
                  <a:lnTo>
                    <a:pt x="4169" y="1140"/>
                  </a:lnTo>
                  <a:lnTo>
                    <a:pt x="4169" y="1196"/>
                  </a:lnTo>
                  <a:lnTo>
                    <a:pt x="4225" y="1196"/>
                  </a:lnTo>
                  <a:lnTo>
                    <a:pt x="4225" y="1140"/>
                  </a:lnTo>
                  <a:moveTo>
                    <a:pt x="4304" y="1140"/>
                  </a:moveTo>
                  <a:lnTo>
                    <a:pt x="4249" y="1140"/>
                  </a:lnTo>
                  <a:lnTo>
                    <a:pt x="4249" y="1196"/>
                  </a:lnTo>
                  <a:lnTo>
                    <a:pt x="4304" y="1196"/>
                  </a:lnTo>
                  <a:lnTo>
                    <a:pt x="4304" y="1140"/>
                  </a:lnTo>
                  <a:moveTo>
                    <a:pt x="4385" y="1140"/>
                  </a:moveTo>
                  <a:lnTo>
                    <a:pt x="4329" y="1140"/>
                  </a:lnTo>
                  <a:lnTo>
                    <a:pt x="4329" y="1196"/>
                  </a:lnTo>
                  <a:lnTo>
                    <a:pt x="4385" y="1196"/>
                  </a:lnTo>
                  <a:lnTo>
                    <a:pt x="4385" y="1140"/>
                  </a:lnTo>
                  <a:moveTo>
                    <a:pt x="4465" y="1140"/>
                  </a:moveTo>
                  <a:lnTo>
                    <a:pt x="4409" y="1140"/>
                  </a:lnTo>
                  <a:lnTo>
                    <a:pt x="4409" y="1196"/>
                  </a:lnTo>
                  <a:lnTo>
                    <a:pt x="4465" y="1196"/>
                  </a:lnTo>
                  <a:lnTo>
                    <a:pt x="4465" y="1140"/>
                  </a:lnTo>
                  <a:moveTo>
                    <a:pt x="4545" y="1140"/>
                  </a:moveTo>
                  <a:lnTo>
                    <a:pt x="4490" y="1140"/>
                  </a:lnTo>
                  <a:lnTo>
                    <a:pt x="4490" y="1196"/>
                  </a:lnTo>
                  <a:lnTo>
                    <a:pt x="4545" y="1196"/>
                  </a:lnTo>
                  <a:lnTo>
                    <a:pt x="4545" y="1140"/>
                  </a:lnTo>
                  <a:moveTo>
                    <a:pt x="4625" y="1140"/>
                  </a:moveTo>
                  <a:lnTo>
                    <a:pt x="4569" y="1140"/>
                  </a:lnTo>
                  <a:lnTo>
                    <a:pt x="4569" y="1196"/>
                  </a:lnTo>
                  <a:lnTo>
                    <a:pt x="4625" y="1196"/>
                  </a:lnTo>
                  <a:lnTo>
                    <a:pt x="4625" y="1140"/>
                  </a:lnTo>
                  <a:moveTo>
                    <a:pt x="4705" y="1140"/>
                  </a:moveTo>
                  <a:lnTo>
                    <a:pt x="4650" y="1140"/>
                  </a:lnTo>
                  <a:lnTo>
                    <a:pt x="4650" y="1196"/>
                  </a:lnTo>
                  <a:lnTo>
                    <a:pt x="4705" y="1196"/>
                  </a:lnTo>
                  <a:lnTo>
                    <a:pt x="4705" y="1140"/>
                  </a:lnTo>
                  <a:moveTo>
                    <a:pt x="4945" y="1140"/>
                  </a:moveTo>
                  <a:lnTo>
                    <a:pt x="4890" y="1140"/>
                  </a:lnTo>
                  <a:lnTo>
                    <a:pt x="4890" y="1196"/>
                  </a:lnTo>
                  <a:lnTo>
                    <a:pt x="4945" y="1196"/>
                  </a:lnTo>
                  <a:lnTo>
                    <a:pt x="4945" y="1140"/>
                  </a:lnTo>
                  <a:moveTo>
                    <a:pt x="5026" y="1140"/>
                  </a:moveTo>
                  <a:lnTo>
                    <a:pt x="4971" y="1140"/>
                  </a:lnTo>
                  <a:lnTo>
                    <a:pt x="4971" y="1196"/>
                  </a:lnTo>
                  <a:lnTo>
                    <a:pt x="5026" y="1196"/>
                  </a:lnTo>
                  <a:lnTo>
                    <a:pt x="5026" y="1140"/>
                  </a:lnTo>
                  <a:moveTo>
                    <a:pt x="5106" y="1140"/>
                  </a:moveTo>
                  <a:lnTo>
                    <a:pt x="5050" y="1140"/>
                  </a:lnTo>
                  <a:lnTo>
                    <a:pt x="5050" y="1196"/>
                  </a:lnTo>
                  <a:lnTo>
                    <a:pt x="5106" y="1196"/>
                  </a:lnTo>
                  <a:lnTo>
                    <a:pt x="5106" y="1140"/>
                  </a:lnTo>
                  <a:moveTo>
                    <a:pt x="5347" y="1140"/>
                  </a:moveTo>
                  <a:lnTo>
                    <a:pt x="5291" y="1140"/>
                  </a:lnTo>
                  <a:lnTo>
                    <a:pt x="5291" y="1196"/>
                  </a:lnTo>
                  <a:lnTo>
                    <a:pt x="5347" y="1196"/>
                  </a:lnTo>
                  <a:lnTo>
                    <a:pt x="5347" y="1140"/>
                  </a:lnTo>
                  <a:moveTo>
                    <a:pt x="5426" y="1140"/>
                  </a:moveTo>
                  <a:lnTo>
                    <a:pt x="5371" y="1140"/>
                  </a:lnTo>
                  <a:lnTo>
                    <a:pt x="5371" y="1196"/>
                  </a:lnTo>
                  <a:lnTo>
                    <a:pt x="5426" y="1196"/>
                  </a:lnTo>
                  <a:lnTo>
                    <a:pt x="5426" y="1140"/>
                  </a:lnTo>
                  <a:moveTo>
                    <a:pt x="55" y="1051"/>
                  </a:moveTo>
                  <a:lnTo>
                    <a:pt x="0" y="1051"/>
                  </a:lnTo>
                  <a:lnTo>
                    <a:pt x="0" y="1108"/>
                  </a:lnTo>
                  <a:lnTo>
                    <a:pt x="55" y="1108"/>
                  </a:lnTo>
                  <a:lnTo>
                    <a:pt x="55" y="1051"/>
                  </a:lnTo>
                  <a:moveTo>
                    <a:pt x="136" y="1051"/>
                  </a:moveTo>
                  <a:lnTo>
                    <a:pt x="80" y="1051"/>
                  </a:lnTo>
                  <a:lnTo>
                    <a:pt x="80" y="1108"/>
                  </a:lnTo>
                  <a:lnTo>
                    <a:pt x="136" y="1108"/>
                  </a:lnTo>
                  <a:lnTo>
                    <a:pt x="136" y="1051"/>
                  </a:lnTo>
                  <a:moveTo>
                    <a:pt x="216" y="1051"/>
                  </a:moveTo>
                  <a:lnTo>
                    <a:pt x="160" y="1051"/>
                  </a:lnTo>
                  <a:lnTo>
                    <a:pt x="160" y="1108"/>
                  </a:lnTo>
                  <a:lnTo>
                    <a:pt x="216" y="1108"/>
                  </a:lnTo>
                  <a:lnTo>
                    <a:pt x="216" y="1051"/>
                  </a:lnTo>
                  <a:moveTo>
                    <a:pt x="296" y="1051"/>
                  </a:moveTo>
                  <a:lnTo>
                    <a:pt x="241" y="1051"/>
                  </a:lnTo>
                  <a:lnTo>
                    <a:pt x="241" y="1108"/>
                  </a:lnTo>
                  <a:lnTo>
                    <a:pt x="296" y="1108"/>
                  </a:lnTo>
                  <a:lnTo>
                    <a:pt x="296" y="1051"/>
                  </a:lnTo>
                  <a:moveTo>
                    <a:pt x="376" y="1051"/>
                  </a:moveTo>
                  <a:lnTo>
                    <a:pt x="320" y="1051"/>
                  </a:lnTo>
                  <a:lnTo>
                    <a:pt x="320" y="1108"/>
                  </a:lnTo>
                  <a:lnTo>
                    <a:pt x="376" y="1108"/>
                  </a:lnTo>
                  <a:lnTo>
                    <a:pt x="376" y="1051"/>
                  </a:lnTo>
                  <a:moveTo>
                    <a:pt x="457" y="1051"/>
                  </a:moveTo>
                  <a:lnTo>
                    <a:pt x="401" y="1051"/>
                  </a:lnTo>
                  <a:lnTo>
                    <a:pt x="401" y="1108"/>
                  </a:lnTo>
                  <a:lnTo>
                    <a:pt x="457" y="1108"/>
                  </a:lnTo>
                  <a:lnTo>
                    <a:pt x="457" y="1051"/>
                  </a:lnTo>
                  <a:moveTo>
                    <a:pt x="536" y="1051"/>
                  </a:moveTo>
                  <a:lnTo>
                    <a:pt x="481" y="1051"/>
                  </a:lnTo>
                  <a:lnTo>
                    <a:pt x="481" y="1108"/>
                  </a:lnTo>
                  <a:lnTo>
                    <a:pt x="536" y="1108"/>
                  </a:lnTo>
                  <a:lnTo>
                    <a:pt x="536" y="1051"/>
                  </a:lnTo>
                  <a:moveTo>
                    <a:pt x="617" y="1051"/>
                  </a:moveTo>
                  <a:lnTo>
                    <a:pt x="561" y="1051"/>
                  </a:lnTo>
                  <a:lnTo>
                    <a:pt x="561" y="1108"/>
                  </a:lnTo>
                  <a:lnTo>
                    <a:pt x="617" y="1108"/>
                  </a:lnTo>
                  <a:lnTo>
                    <a:pt x="617" y="1051"/>
                  </a:lnTo>
                  <a:moveTo>
                    <a:pt x="697" y="1051"/>
                  </a:moveTo>
                  <a:lnTo>
                    <a:pt x="641" y="1051"/>
                  </a:lnTo>
                  <a:lnTo>
                    <a:pt x="641" y="1108"/>
                  </a:lnTo>
                  <a:lnTo>
                    <a:pt x="697" y="1108"/>
                  </a:lnTo>
                  <a:lnTo>
                    <a:pt x="697" y="1051"/>
                  </a:lnTo>
                  <a:moveTo>
                    <a:pt x="777" y="1051"/>
                  </a:moveTo>
                  <a:lnTo>
                    <a:pt x="722" y="1051"/>
                  </a:lnTo>
                  <a:lnTo>
                    <a:pt x="722" y="1108"/>
                  </a:lnTo>
                  <a:lnTo>
                    <a:pt x="777" y="1108"/>
                  </a:lnTo>
                  <a:lnTo>
                    <a:pt x="777" y="1051"/>
                  </a:lnTo>
                  <a:moveTo>
                    <a:pt x="857" y="1051"/>
                  </a:moveTo>
                  <a:lnTo>
                    <a:pt x="801" y="1051"/>
                  </a:lnTo>
                  <a:lnTo>
                    <a:pt x="801" y="1108"/>
                  </a:lnTo>
                  <a:lnTo>
                    <a:pt x="857" y="1108"/>
                  </a:lnTo>
                  <a:lnTo>
                    <a:pt x="857" y="1051"/>
                  </a:lnTo>
                  <a:moveTo>
                    <a:pt x="938" y="1051"/>
                  </a:moveTo>
                  <a:lnTo>
                    <a:pt x="882" y="1051"/>
                  </a:lnTo>
                  <a:lnTo>
                    <a:pt x="882" y="1108"/>
                  </a:lnTo>
                  <a:lnTo>
                    <a:pt x="938" y="1108"/>
                  </a:lnTo>
                  <a:lnTo>
                    <a:pt x="938" y="1051"/>
                  </a:lnTo>
                  <a:moveTo>
                    <a:pt x="1018" y="1051"/>
                  </a:moveTo>
                  <a:lnTo>
                    <a:pt x="962" y="1051"/>
                  </a:lnTo>
                  <a:lnTo>
                    <a:pt x="962" y="1108"/>
                  </a:lnTo>
                  <a:lnTo>
                    <a:pt x="1018" y="1108"/>
                  </a:lnTo>
                  <a:lnTo>
                    <a:pt x="1018" y="1051"/>
                  </a:lnTo>
                  <a:moveTo>
                    <a:pt x="1098" y="1051"/>
                  </a:moveTo>
                  <a:lnTo>
                    <a:pt x="1042" y="1051"/>
                  </a:lnTo>
                  <a:lnTo>
                    <a:pt x="1042" y="1108"/>
                  </a:lnTo>
                  <a:lnTo>
                    <a:pt x="1098" y="1108"/>
                  </a:lnTo>
                  <a:lnTo>
                    <a:pt x="1098" y="1051"/>
                  </a:lnTo>
                  <a:moveTo>
                    <a:pt x="1178" y="1051"/>
                  </a:moveTo>
                  <a:lnTo>
                    <a:pt x="1122" y="1051"/>
                  </a:lnTo>
                  <a:lnTo>
                    <a:pt x="1122" y="1108"/>
                  </a:lnTo>
                  <a:lnTo>
                    <a:pt x="1178" y="1108"/>
                  </a:lnTo>
                  <a:lnTo>
                    <a:pt x="1178" y="1051"/>
                  </a:lnTo>
                  <a:moveTo>
                    <a:pt x="1258" y="1051"/>
                  </a:moveTo>
                  <a:lnTo>
                    <a:pt x="1203" y="1051"/>
                  </a:lnTo>
                  <a:lnTo>
                    <a:pt x="1203" y="1108"/>
                  </a:lnTo>
                  <a:lnTo>
                    <a:pt x="1258" y="1108"/>
                  </a:lnTo>
                  <a:lnTo>
                    <a:pt x="1258" y="1051"/>
                  </a:lnTo>
                  <a:moveTo>
                    <a:pt x="1339" y="1051"/>
                  </a:moveTo>
                  <a:lnTo>
                    <a:pt x="1282" y="1051"/>
                  </a:lnTo>
                  <a:lnTo>
                    <a:pt x="1282" y="1108"/>
                  </a:lnTo>
                  <a:lnTo>
                    <a:pt x="1339" y="1108"/>
                  </a:lnTo>
                  <a:lnTo>
                    <a:pt x="1339" y="1051"/>
                  </a:lnTo>
                  <a:moveTo>
                    <a:pt x="1418" y="1051"/>
                  </a:moveTo>
                  <a:lnTo>
                    <a:pt x="1363" y="1051"/>
                  </a:lnTo>
                  <a:lnTo>
                    <a:pt x="1363" y="1108"/>
                  </a:lnTo>
                  <a:lnTo>
                    <a:pt x="1418" y="1108"/>
                  </a:lnTo>
                  <a:lnTo>
                    <a:pt x="1418" y="1051"/>
                  </a:lnTo>
                  <a:moveTo>
                    <a:pt x="1499" y="1051"/>
                  </a:moveTo>
                  <a:lnTo>
                    <a:pt x="1443" y="1051"/>
                  </a:lnTo>
                  <a:lnTo>
                    <a:pt x="1443" y="1108"/>
                  </a:lnTo>
                  <a:lnTo>
                    <a:pt x="1499" y="1108"/>
                  </a:lnTo>
                  <a:lnTo>
                    <a:pt x="1499" y="1051"/>
                  </a:lnTo>
                  <a:moveTo>
                    <a:pt x="1579" y="1051"/>
                  </a:moveTo>
                  <a:lnTo>
                    <a:pt x="1523" y="1051"/>
                  </a:lnTo>
                  <a:lnTo>
                    <a:pt x="1523" y="1108"/>
                  </a:lnTo>
                  <a:lnTo>
                    <a:pt x="1579" y="1108"/>
                  </a:lnTo>
                  <a:lnTo>
                    <a:pt x="1579" y="1051"/>
                  </a:lnTo>
                  <a:moveTo>
                    <a:pt x="1659" y="1051"/>
                  </a:moveTo>
                  <a:lnTo>
                    <a:pt x="1604" y="1051"/>
                  </a:lnTo>
                  <a:lnTo>
                    <a:pt x="1604" y="1108"/>
                  </a:lnTo>
                  <a:lnTo>
                    <a:pt x="1659" y="1108"/>
                  </a:lnTo>
                  <a:lnTo>
                    <a:pt x="1659" y="1051"/>
                  </a:lnTo>
                  <a:moveTo>
                    <a:pt x="1739" y="1051"/>
                  </a:moveTo>
                  <a:lnTo>
                    <a:pt x="1684" y="1051"/>
                  </a:lnTo>
                  <a:lnTo>
                    <a:pt x="1684" y="1108"/>
                  </a:lnTo>
                  <a:lnTo>
                    <a:pt x="1739" y="1108"/>
                  </a:lnTo>
                  <a:lnTo>
                    <a:pt x="1739" y="1051"/>
                  </a:lnTo>
                  <a:moveTo>
                    <a:pt x="1820" y="1051"/>
                  </a:moveTo>
                  <a:lnTo>
                    <a:pt x="1764" y="1051"/>
                  </a:lnTo>
                  <a:lnTo>
                    <a:pt x="1764" y="1108"/>
                  </a:lnTo>
                  <a:lnTo>
                    <a:pt x="1820" y="1108"/>
                  </a:lnTo>
                  <a:lnTo>
                    <a:pt x="1820" y="1051"/>
                  </a:lnTo>
                  <a:moveTo>
                    <a:pt x="1899" y="1051"/>
                  </a:moveTo>
                  <a:lnTo>
                    <a:pt x="1844" y="1051"/>
                  </a:lnTo>
                  <a:lnTo>
                    <a:pt x="1844" y="1108"/>
                  </a:lnTo>
                  <a:lnTo>
                    <a:pt x="1899" y="1108"/>
                  </a:lnTo>
                  <a:lnTo>
                    <a:pt x="1899" y="1051"/>
                  </a:lnTo>
                  <a:moveTo>
                    <a:pt x="1980" y="1051"/>
                  </a:moveTo>
                  <a:lnTo>
                    <a:pt x="1925" y="1051"/>
                  </a:lnTo>
                  <a:lnTo>
                    <a:pt x="1925" y="1108"/>
                  </a:lnTo>
                  <a:lnTo>
                    <a:pt x="1980" y="1108"/>
                  </a:lnTo>
                  <a:lnTo>
                    <a:pt x="1980" y="1051"/>
                  </a:lnTo>
                  <a:moveTo>
                    <a:pt x="2060" y="1051"/>
                  </a:moveTo>
                  <a:lnTo>
                    <a:pt x="2004" y="1051"/>
                  </a:lnTo>
                  <a:lnTo>
                    <a:pt x="2004" y="1108"/>
                  </a:lnTo>
                  <a:lnTo>
                    <a:pt x="2060" y="1108"/>
                  </a:lnTo>
                  <a:lnTo>
                    <a:pt x="2060" y="1051"/>
                  </a:lnTo>
                  <a:moveTo>
                    <a:pt x="2140" y="1051"/>
                  </a:moveTo>
                  <a:lnTo>
                    <a:pt x="2085" y="1051"/>
                  </a:lnTo>
                  <a:lnTo>
                    <a:pt x="2085" y="1108"/>
                  </a:lnTo>
                  <a:lnTo>
                    <a:pt x="2140" y="1108"/>
                  </a:lnTo>
                  <a:lnTo>
                    <a:pt x="2140" y="1051"/>
                  </a:lnTo>
                  <a:moveTo>
                    <a:pt x="2220" y="1051"/>
                  </a:moveTo>
                  <a:lnTo>
                    <a:pt x="2165" y="1051"/>
                  </a:lnTo>
                  <a:lnTo>
                    <a:pt x="2165" y="1108"/>
                  </a:lnTo>
                  <a:lnTo>
                    <a:pt x="2220" y="1108"/>
                  </a:lnTo>
                  <a:lnTo>
                    <a:pt x="2220" y="1051"/>
                  </a:lnTo>
                  <a:moveTo>
                    <a:pt x="2301" y="1051"/>
                  </a:moveTo>
                  <a:lnTo>
                    <a:pt x="2245" y="1051"/>
                  </a:lnTo>
                  <a:lnTo>
                    <a:pt x="2245" y="1108"/>
                  </a:lnTo>
                  <a:lnTo>
                    <a:pt x="2301" y="1108"/>
                  </a:lnTo>
                  <a:lnTo>
                    <a:pt x="2301" y="1051"/>
                  </a:lnTo>
                  <a:moveTo>
                    <a:pt x="2380" y="1051"/>
                  </a:moveTo>
                  <a:lnTo>
                    <a:pt x="2325" y="1051"/>
                  </a:lnTo>
                  <a:lnTo>
                    <a:pt x="2325" y="1108"/>
                  </a:lnTo>
                  <a:lnTo>
                    <a:pt x="2380" y="1108"/>
                  </a:lnTo>
                  <a:lnTo>
                    <a:pt x="2380" y="1051"/>
                  </a:lnTo>
                  <a:moveTo>
                    <a:pt x="2461" y="1051"/>
                  </a:moveTo>
                  <a:lnTo>
                    <a:pt x="2406" y="1051"/>
                  </a:lnTo>
                  <a:lnTo>
                    <a:pt x="2406" y="1108"/>
                  </a:lnTo>
                  <a:lnTo>
                    <a:pt x="2461" y="1108"/>
                  </a:lnTo>
                  <a:lnTo>
                    <a:pt x="2461" y="1051"/>
                  </a:lnTo>
                  <a:moveTo>
                    <a:pt x="2541" y="1051"/>
                  </a:moveTo>
                  <a:lnTo>
                    <a:pt x="2485" y="1051"/>
                  </a:lnTo>
                  <a:lnTo>
                    <a:pt x="2485" y="1108"/>
                  </a:lnTo>
                  <a:lnTo>
                    <a:pt x="2541" y="1108"/>
                  </a:lnTo>
                  <a:lnTo>
                    <a:pt x="2541" y="1051"/>
                  </a:lnTo>
                  <a:moveTo>
                    <a:pt x="2621" y="1051"/>
                  </a:moveTo>
                  <a:lnTo>
                    <a:pt x="2566" y="1051"/>
                  </a:lnTo>
                  <a:lnTo>
                    <a:pt x="2566" y="1108"/>
                  </a:lnTo>
                  <a:lnTo>
                    <a:pt x="2621" y="1108"/>
                  </a:lnTo>
                  <a:lnTo>
                    <a:pt x="2621" y="1051"/>
                  </a:lnTo>
                  <a:moveTo>
                    <a:pt x="2701" y="1051"/>
                  </a:moveTo>
                  <a:lnTo>
                    <a:pt x="2646" y="1051"/>
                  </a:lnTo>
                  <a:lnTo>
                    <a:pt x="2646" y="1108"/>
                  </a:lnTo>
                  <a:lnTo>
                    <a:pt x="2701" y="1108"/>
                  </a:lnTo>
                  <a:lnTo>
                    <a:pt x="2701" y="1051"/>
                  </a:lnTo>
                  <a:moveTo>
                    <a:pt x="2782" y="1051"/>
                  </a:moveTo>
                  <a:lnTo>
                    <a:pt x="2726" y="1051"/>
                  </a:lnTo>
                  <a:lnTo>
                    <a:pt x="2726" y="1108"/>
                  </a:lnTo>
                  <a:lnTo>
                    <a:pt x="2782" y="1108"/>
                  </a:lnTo>
                  <a:lnTo>
                    <a:pt x="2782" y="1051"/>
                  </a:lnTo>
                  <a:moveTo>
                    <a:pt x="2861" y="1051"/>
                  </a:moveTo>
                  <a:lnTo>
                    <a:pt x="2806" y="1051"/>
                  </a:lnTo>
                  <a:lnTo>
                    <a:pt x="2806" y="1108"/>
                  </a:lnTo>
                  <a:lnTo>
                    <a:pt x="2861" y="1108"/>
                  </a:lnTo>
                  <a:lnTo>
                    <a:pt x="2861" y="1051"/>
                  </a:lnTo>
                  <a:moveTo>
                    <a:pt x="2942" y="1051"/>
                  </a:moveTo>
                  <a:lnTo>
                    <a:pt x="2887" y="1051"/>
                  </a:lnTo>
                  <a:lnTo>
                    <a:pt x="2887" y="1108"/>
                  </a:lnTo>
                  <a:lnTo>
                    <a:pt x="2942" y="1108"/>
                  </a:lnTo>
                  <a:lnTo>
                    <a:pt x="2942" y="1051"/>
                  </a:lnTo>
                  <a:moveTo>
                    <a:pt x="3022" y="1051"/>
                  </a:moveTo>
                  <a:lnTo>
                    <a:pt x="2966" y="1051"/>
                  </a:lnTo>
                  <a:lnTo>
                    <a:pt x="2966" y="1108"/>
                  </a:lnTo>
                  <a:lnTo>
                    <a:pt x="3022" y="1108"/>
                  </a:lnTo>
                  <a:lnTo>
                    <a:pt x="3022" y="1051"/>
                  </a:lnTo>
                  <a:moveTo>
                    <a:pt x="3342" y="1051"/>
                  </a:moveTo>
                  <a:lnTo>
                    <a:pt x="3287" y="1051"/>
                  </a:lnTo>
                  <a:lnTo>
                    <a:pt x="3287" y="1108"/>
                  </a:lnTo>
                  <a:lnTo>
                    <a:pt x="3342" y="1108"/>
                  </a:lnTo>
                  <a:lnTo>
                    <a:pt x="3342" y="1051"/>
                  </a:lnTo>
                  <a:moveTo>
                    <a:pt x="3423" y="1051"/>
                  </a:moveTo>
                  <a:lnTo>
                    <a:pt x="3367" y="1051"/>
                  </a:lnTo>
                  <a:lnTo>
                    <a:pt x="3367" y="1108"/>
                  </a:lnTo>
                  <a:lnTo>
                    <a:pt x="3423" y="1108"/>
                  </a:lnTo>
                  <a:lnTo>
                    <a:pt x="3423" y="1051"/>
                  </a:lnTo>
                  <a:moveTo>
                    <a:pt x="3503" y="1051"/>
                  </a:moveTo>
                  <a:lnTo>
                    <a:pt x="3447" y="1051"/>
                  </a:lnTo>
                  <a:lnTo>
                    <a:pt x="3447" y="1108"/>
                  </a:lnTo>
                  <a:lnTo>
                    <a:pt x="3503" y="1108"/>
                  </a:lnTo>
                  <a:lnTo>
                    <a:pt x="3503" y="1051"/>
                  </a:lnTo>
                  <a:moveTo>
                    <a:pt x="3583" y="1051"/>
                  </a:moveTo>
                  <a:lnTo>
                    <a:pt x="3528" y="1051"/>
                  </a:lnTo>
                  <a:lnTo>
                    <a:pt x="3528" y="1108"/>
                  </a:lnTo>
                  <a:lnTo>
                    <a:pt x="3583" y="1108"/>
                  </a:lnTo>
                  <a:lnTo>
                    <a:pt x="3583" y="1051"/>
                  </a:lnTo>
                  <a:moveTo>
                    <a:pt x="3663" y="1051"/>
                  </a:moveTo>
                  <a:lnTo>
                    <a:pt x="3607" y="1051"/>
                  </a:lnTo>
                  <a:lnTo>
                    <a:pt x="3607" y="1108"/>
                  </a:lnTo>
                  <a:lnTo>
                    <a:pt x="3663" y="1108"/>
                  </a:lnTo>
                  <a:lnTo>
                    <a:pt x="3663" y="1051"/>
                  </a:lnTo>
                  <a:moveTo>
                    <a:pt x="3744" y="1051"/>
                  </a:moveTo>
                  <a:lnTo>
                    <a:pt x="3688" y="1051"/>
                  </a:lnTo>
                  <a:lnTo>
                    <a:pt x="3688" y="1108"/>
                  </a:lnTo>
                  <a:lnTo>
                    <a:pt x="3744" y="1108"/>
                  </a:lnTo>
                  <a:lnTo>
                    <a:pt x="3744" y="1051"/>
                  </a:lnTo>
                  <a:moveTo>
                    <a:pt x="3823" y="1051"/>
                  </a:moveTo>
                  <a:lnTo>
                    <a:pt x="3768" y="1051"/>
                  </a:lnTo>
                  <a:lnTo>
                    <a:pt x="3768" y="1108"/>
                  </a:lnTo>
                  <a:lnTo>
                    <a:pt x="3823" y="1108"/>
                  </a:lnTo>
                  <a:lnTo>
                    <a:pt x="3823" y="1051"/>
                  </a:lnTo>
                  <a:moveTo>
                    <a:pt x="3904" y="1051"/>
                  </a:moveTo>
                  <a:lnTo>
                    <a:pt x="3848" y="1051"/>
                  </a:lnTo>
                  <a:lnTo>
                    <a:pt x="3848" y="1108"/>
                  </a:lnTo>
                  <a:lnTo>
                    <a:pt x="3904" y="1108"/>
                  </a:lnTo>
                  <a:lnTo>
                    <a:pt x="3904" y="1051"/>
                  </a:lnTo>
                  <a:moveTo>
                    <a:pt x="3984" y="1051"/>
                  </a:moveTo>
                  <a:lnTo>
                    <a:pt x="3928" y="1051"/>
                  </a:lnTo>
                  <a:lnTo>
                    <a:pt x="3928" y="1108"/>
                  </a:lnTo>
                  <a:lnTo>
                    <a:pt x="3984" y="1108"/>
                  </a:lnTo>
                  <a:lnTo>
                    <a:pt x="3984" y="1051"/>
                  </a:lnTo>
                  <a:moveTo>
                    <a:pt x="4064" y="1051"/>
                  </a:moveTo>
                  <a:lnTo>
                    <a:pt x="4009" y="1051"/>
                  </a:lnTo>
                  <a:lnTo>
                    <a:pt x="4009" y="1108"/>
                  </a:lnTo>
                  <a:lnTo>
                    <a:pt x="4064" y="1108"/>
                  </a:lnTo>
                  <a:lnTo>
                    <a:pt x="4064" y="1051"/>
                  </a:lnTo>
                  <a:moveTo>
                    <a:pt x="4144" y="1051"/>
                  </a:moveTo>
                  <a:lnTo>
                    <a:pt x="4088" y="1051"/>
                  </a:lnTo>
                  <a:lnTo>
                    <a:pt x="4088" y="1108"/>
                  </a:lnTo>
                  <a:lnTo>
                    <a:pt x="4144" y="1108"/>
                  </a:lnTo>
                  <a:lnTo>
                    <a:pt x="4144" y="1051"/>
                  </a:lnTo>
                  <a:moveTo>
                    <a:pt x="4225" y="1051"/>
                  </a:moveTo>
                  <a:lnTo>
                    <a:pt x="4169" y="1051"/>
                  </a:lnTo>
                  <a:lnTo>
                    <a:pt x="4169" y="1108"/>
                  </a:lnTo>
                  <a:lnTo>
                    <a:pt x="4225" y="1108"/>
                  </a:lnTo>
                  <a:lnTo>
                    <a:pt x="4225" y="1051"/>
                  </a:lnTo>
                  <a:moveTo>
                    <a:pt x="4304" y="1051"/>
                  </a:moveTo>
                  <a:lnTo>
                    <a:pt x="4249" y="1051"/>
                  </a:lnTo>
                  <a:lnTo>
                    <a:pt x="4249" y="1108"/>
                  </a:lnTo>
                  <a:lnTo>
                    <a:pt x="4304" y="1108"/>
                  </a:lnTo>
                  <a:lnTo>
                    <a:pt x="4304" y="1051"/>
                  </a:lnTo>
                  <a:moveTo>
                    <a:pt x="4385" y="1051"/>
                  </a:moveTo>
                  <a:lnTo>
                    <a:pt x="4329" y="1051"/>
                  </a:lnTo>
                  <a:lnTo>
                    <a:pt x="4329" y="1108"/>
                  </a:lnTo>
                  <a:lnTo>
                    <a:pt x="4385" y="1108"/>
                  </a:lnTo>
                  <a:lnTo>
                    <a:pt x="4385" y="1051"/>
                  </a:lnTo>
                  <a:moveTo>
                    <a:pt x="4465" y="1051"/>
                  </a:moveTo>
                  <a:lnTo>
                    <a:pt x="4409" y="1051"/>
                  </a:lnTo>
                  <a:lnTo>
                    <a:pt x="4409" y="1108"/>
                  </a:lnTo>
                  <a:lnTo>
                    <a:pt x="4465" y="1108"/>
                  </a:lnTo>
                  <a:lnTo>
                    <a:pt x="4465" y="1051"/>
                  </a:lnTo>
                  <a:moveTo>
                    <a:pt x="4545" y="1051"/>
                  </a:moveTo>
                  <a:lnTo>
                    <a:pt x="4490" y="1051"/>
                  </a:lnTo>
                  <a:lnTo>
                    <a:pt x="4490" y="1108"/>
                  </a:lnTo>
                  <a:lnTo>
                    <a:pt x="4545" y="1108"/>
                  </a:lnTo>
                  <a:lnTo>
                    <a:pt x="4545" y="1051"/>
                  </a:lnTo>
                  <a:moveTo>
                    <a:pt x="4625" y="1051"/>
                  </a:moveTo>
                  <a:lnTo>
                    <a:pt x="4569" y="1051"/>
                  </a:lnTo>
                  <a:lnTo>
                    <a:pt x="4569" y="1108"/>
                  </a:lnTo>
                  <a:lnTo>
                    <a:pt x="4625" y="1108"/>
                  </a:lnTo>
                  <a:lnTo>
                    <a:pt x="4625" y="1051"/>
                  </a:lnTo>
                  <a:moveTo>
                    <a:pt x="4705" y="1051"/>
                  </a:moveTo>
                  <a:lnTo>
                    <a:pt x="4650" y="1051"/>
                  </a:lnTo>
                  <a:lnTo>
                    <a:pt x="4650" y="1108"/>
                  </a:lnTo>
                  <a:lnTo>
                    <a:pt x="4705" y="1108"/>
                  </a:lnTo>
                  <a:lnTo>
                    <a:pt x="4705" y="1051"/>
                  </a:lnTo>
                  <a:moveTo>
                    <a:pt x="4945" y="1051"/>
                  </a:moveTo>
                  <a:lnTo>
                    <a:pt x="4890" y="1051"/>
                  </a:lnTo>
                  <a:lnTo>
                    <a:pt x="4890" y="1108"/>
                  </a:lnTo>
                  <a:lnTo>
                    <a:pt x="4945" y="1108"/>
                  </a:lnTo>
                  <a:lnTo>
                    <a:pt x="4945" y="1051"/>
                  </a:lnTo>
                  <a:moveTo>
                    <a:pt x="5026" y="1051"/>
                  </a:moveTo>
                  <a:lnTo>
                    <a:pt x="4971" y="1051"/>
                  </a:lnTo>
                  <a:lnTo>
                    <a:pt x="4971" y="1108"/>
                  </a:lnTo>
                  <a:lnTo>
                    <a:pt x="5026" y="1108"/>
                  </a:lnTo>
                  <a:lnTo>
                    <a:pt x="5026" y="1051"/>
                  </a:lnTo>
                  <a:moveTo>
                    <a:pt x="5106" y="1051"/>
                  </a:moveTo>
                  <a:lnTo>
                    <a:pt x="5050" y="1051"/>
                  </a:lnTo>
                  <a:lnTo>
                    <a:pt x="5050" y="1108"/>
                  </a:lnTo>
                  <a:lnTo>
                    <a:pt x="5106" y="1108"/>
                  </a:lnTo>
                  <a:lnTo>
                    <a:pt x="5106" y="1051"/>
                  </a:lnTo>
                  <a:moveTo>
                    <a:pt x="5347" y="1051"/>
                  </a:moveTo>
                  <a:lnTo>
                    <a:pt x="5291" y="1051"/>
                  </a:lnTo>
                  <a:lnTo>
                    <a:pt x="5291" y="1108"/>
                  </a:lnTo>
                  <a:lnTo>
                    <a:pt x="5347" y="1108"/>
                  </a:lnTo>
                  <a:lnTo>
                    <a:pt x="5347" y="1051"/>
                  </a:lnTo>
                  <a:moveTo>
                    <a:pt x="5426" y="1051"/>
                  </a:moveTo>
                  <a:lnTo>
                    <a:pt x="5371" y="1051"/>
                  </a:lnTo>
                  <a:lnTo>
                    <a:pt x="5371" y="1108"/>
                  </a:lnTo>
                  <a:lnTo>
                    <a:pt x="5426" y="1108"/>
                  </a:lnTo>
                  <a:lnTo>
                    <a:pt x="5426" y="1051"/>
                  </a:lnTo>
                  <a:moveTo>
                    <a:pt x="216" y="971"/>
                  </a:moveTo>
                  <a:lnTo>
                    <a:pt x="160" y="971"/>
                  </a:lnTo>
                  <a:lnTo>
                    <a:pt x="160" y="1026"/>
                  </a:lnTo>
                  <a:lnTo>
                    <a:pt x="216" y="1026"/>
                  </a:lnTo>
                  <a:lnTo>
                    <a:pt x="216" y="971"/>
                  </a:lnTo>
                  <a:moveTo>
                    <a:pt x="296" y="971"/>
                  </a:moveTo>
                  <a:lnTo>
                    <a:pt x="241" y="971"/>
                  </a:lnTo>
                  <a:lnTo>
                    <a:pt x="241" y="1026"/>
                  </a:lnTo>
                  <a:lnTo>
                    <a:pt x="296" y="1026"/>
                  </a:lnTo>
                  <a:lnTo>
                    <a:pt x="296" y="971"/>
                  </a:lnTo>
                  <a:moveTo>
                    <a:pt x="376" y="971"/>
                  </a:moveTo>
                  <a:lnTo>
                    <a:pt x="320" y="971"/>
                  </a:lnTo>
                  <a:lnTo>
                    <a:pt x="320" y="1026"/>
                  </a:lnTo>
                  <a:lnTo>
                    <a:pt x="376" y="1026"/>
                  </a:lnTo>
                  <a:lnTo>
                    <a:pt x="376" y="971"/>
                  </a:lnTo>
                  <a:moveTo>
                    <a:pt x="457" y="971"/>
                  </a:moveTo>
                  <a:lnTo>
                    <a:pt x="401" y="971"/>
                  </a:lnTo>
                  <a:lnTo>
                    <a:pt x="401" y="1026"/>
                  </a:lnTo>
                  <a:lnTo>
                    <a:pt x="457" y="1026"/>
                  </a:lnTo>
                  <a:lnTo>
                    <a:pt x="457" y="971"/>
                  </a:lnTo>
                  <a:moveTo>
                    <a:pt x="536" y="971"/>
                  </a:moveTo>
                  <a:lnTo>
                    <a:pt x="481" y="971"/>
                  </a:lnTo>
                  <a:lnTo>
                    <a:pt x="481" y="1026"/>
                  </a:lnTo>
                  <a:lnTo>
                    <a:pt x="536" y="1026"/>
                  </a:lnTo>
                  <a:lnTo>
                    <a:pt x="536" y="971"/>
                  </a:lnTo>
                  <a:moveTo>
                    <a:pt x="617" y="971"/>
                  </a:moveTo>
                  <a:lnTo>
                    <a:pt x="561" y="971"/>
                  </a:lnTo>
                  <a:lnTo>
                    <a:pt x="561" y="1026"/>
                  </a:lnTo>
                  <a:lnTo>
                    <a:pt x="617" y="1026"/>
                  </a:lnTo>
                  <a:lnTo>
                    <a:pt x="617" y="971"/>
                  </a:lnTo>
                  <a:moveTo>
                    <a:pt x="697" y="971"/>
                  </a:moveTo>
                  <a:lnTo>
                    <a:pt x="641" y="971"/>
                  </a:lnTo>
                  <a:lnTo>
                    <a:pt x="641" y="1026"/>
                  </a:lnTo>
                  <a:lnTo>
                    <a:pt x="697" y="1026"/>
                  </a:lnTo>
                  <a:lnTo>
                    <a:pt x="697" y="971"/>
                  </a:lnTo>
                  <a:moveTo>
                    <a:pt x="777" y="971"/>
                  </a:moveTo>
                  <a:lnTo>
                    <a:pt x="722" y="971"/>
                  </a:lnTo>
                  <a:lnTo>
                    <a:pt x="722" y="1026"/>
                  </a:lnTo>
                  <a:lnTo>
                    <a:pt x="777" y="1026"/>
                  </a:lnTo>
                  <a:lnTo>
                    <a:pt x="777" y="971"/>
                  </a:lnTo>
                  <a:moveTo>
                    <a:pt x="857" y="971"/>
                  </a:moveTo>
                  <a:lnTo>
                    <a:pt x="801" y="971"/>
                  </a:lnTo>
                  <a:lnTo>
                    <a:pt x="801" y="1026"/>
                  </a:lnTo>
                  <a:lnTo>
                    <a:pt x="857" y="1026"/>
                  </a:lnTo>
                  <a:lnTo>
                    <a:pt x="857" y="971"/>
                  </a:lnTo>
                  <a:moveTo>
                    <a:pt x="938" y="971"/>
                  </a:moveTo>
                  <a:lnTo>
                    <a:pt x="882" y="971"/>
                  </a:lnTo>
                  <a:lnTo>
                    <a:pt x="882" y="1026"/>
                  </a:lnTo>
                  <a:lnTo>
                    <a:pt x="938" y="1026"/>
                  </a:lnTo>
                  <a:lnTo>
                    <a:pt x="938" y="971"/>
                  </a:lnTo>
                  <a:moveTo>
                    <a:pt x="1018" y="971"/>
                  </a:moveTo>
                  <a:lnTo>
                    <a:pt x="962" y="971"/>
                  </a:lnTo>
                  <a:lnTo>
                    <a:pt x="962" y="1026"/>
                  </a:lnTo>
                  <a:lnTo>
                    <a:pt x="1018" y="1026"/>
                  </a:lnTo>
                  <a:lnTo>
                    <a:pt x="1018" y="971"/>
                  </a:lnTo>
                  <a:moveTo>
                    <a:pt x="1098" y="971"/>
                  </a:moveTo>
                  <a:lnTo>
                    <a:pt x="1042" y="971"/>
                  </a:lnTo>
                  <a:lnTo>
                    <a:pt x="1042" y="1026"/>
                  </a:lnTo>
                  <a:lnTo>
                    <a:pt x="1098" y="1026"/>
                  </a:lnTo>
                  <a:lnTo>
                    <a:pt x="1098" y="971"/>
                  </a:lnTo>
                  <a:moveTo>
                    <a:pt x="1178" y="971"/>
                  </a:moveTo>
                  <a:lnTo>
                    <a:pt x="1122" y="971"/>
                  </a:lnTo>
                  <a:lnTo>
                    <a:pt x="1122" y="1026"/>
                  </a:lnTo>
                  <a:lnTo>
                    <a:pt x="1178" y="1026"/>
                  </a:lnTo>
                  <a:lnTo>
                    <a:pt x="1178" y="971"/>
                  </a:lnTo>
                  <a:moveTo>
                    <a:pt x="1258" y="971"/>
                  </a:moveTo>
                  <a:lnTo>
                    <a:pt x="1203" y="971"/>
                  </a:lnTo>
                  <a:lnTo>
                    <a:pt x="1203" y="1026"/>
                  </a:lnTo>
                  <a:lnTo>
                    <a:pt x="1258" y="1026"/>
                  </a:lnTo>
                  <a:lnTo>
                    <a:pt x="1258" y="971"/>
                  </a:lnTo>
                  <a:moveTo>
                    <a:pt x="1339" y="971"/>
                  </a:moveTo>
                  <a:lnTo>
                    <a:pt x="1282" y="971"/>
                  </a:lnTo>
                  <a:lnTo>
                    <a:pt x="1282" y="1026"/>
                  </a:lnTo>
                  <a:lnTo>
                    <a:pt x="1339" y="1026"/>
                  </a:lnTo>
                  <a:lnTo>
                    <a:pt x="1339" y="971"/>
                  </a:lnTo>
                  <a:moveTo>
                    <a:pt x="1418" y="971"/>
                  </a:moveTo>
                  <a:lnTo>
                    <a:pt x="1363" y="971"/>
                  </a:lnTo>
                  <a:lnTo>
                    <a:pt x="1363" y="1026"/>
                  </a:lnTo>
                  <a:lnTo>
                    <a:pt x="1418" y="1026"/>
                  </a:lnTo>
                  <a:lnTo>
                    <a:pt x="1418" y="971"/>
                  </a:lnTo>
                  <a:moveTo>
                    <a:pt x="1499" y="971"/>
                  </a:moveTo>
                  <a:lnTo>
                    <a:pt x="1443" y="971"/>
                  </a:lnTo>
                  <a:lnTo>
                    <a:pt x="1443" y="1026"/>
                  </a:lnTo>
                  <a:lnTo>
                    <a:pt x="1499" y="1026"/>
                  </a:lnTo>
                  <a:lnTo>
                    <a:pt x="1499" y="971"/>
                  </a:lnTo>
                  <a:moveTo>
                    <a:pt x="1579" y="971"/>
                  </a:moveTo>
                  <a:lnTo>
                    <a:pt x="1523" y="971"/>
                  </a:lnTo>
                  <a:lnTo>
                    <a:pt x="1523" y="1026"/>
                  </a:lnTo>
                  <a:lnTo>
                    <a:pt x="1579" y="1026"/>
                  </a:lnTo>
                  <a:lnTo>
                    <a:pt x="1579" y="971"/>
                  </a:lnTo>
                  <a:moveTo>
                    <a:pt x="1659" y="971"/>
                  </a:moveTo>
                  <a:lnTo>
                    <a:pt x="1604" y="971"/>
                  </a:lnTo>
                  <a:lnTo>
                    <a:pt x="1604" y="1026"/>
                  </a:lnTo>
                  <a:lnTo>
                    <a:pt x="1659" y="1026"/>
                  </a:lnTo>
                  <a:lnTo>
                    <a:pt x="1659" y="971"/>
                  </a:lnTo>
                  <a:moveTo>
                    <a:pt x="1739" y="971"/>
                  </a:moveTo>
                  <a:lnTo>
                    <a:pt x="1684" y="971"/>
                  </a:lnTo>
                  <a:lnTo>
                    <a:pt x="1684" y="1026"/>
                  </a:lnTo>
                  <a:lnTo>
                    <a:pt x="1739" y="1026"/>
                  </a:lnTo>
                  <a:lnTo>
                    <a:pt x="1739" y="971"/>
                  </a:lnTo>
                  <a:moveTo>
                    <a:pt x="1820" y="971"/>
                  </a:moveTo>
                  <a:lnTo>
                    <a:pt x="1764" y="971"/>
                  </a:lnTo>
                  <a:lnTo>
                    <a:pt x="1764" y="1026"/>
                  </a:lnTo>
                  <a:lnTo>
                    <a:pt x="1820" y="1026"/>
                  </a:lnTo>
                  <a:lnTo>
                    <a:pt x="1820" y="971"/>
                  </a:lnTo>
                  <a:moveTo>
                    <a:pt x="1899" y="971"/>
                  </a:moveTo>
                  <a:lnTo>
                    <a:pt x="1844" y="971"/>
                  </a:lnTo>
                  <a:lnTo>
                    <a:pt x="1844" y="1026"/>
                  </a:lnTo>
                  <a:lnTo>
                    <a:pt x="1899" y="1026"/>
                  </a:lnTo>
                  <a:lnTo>
                    <a:pt x="1899" y="971"/>
                  </a:lnTo>
                  <a:moveTo>
                    <a:pt x="1980" y="971"/>
                  </a:moveTo>
                  <a:lnTo>
                    <a:pt x="1925" y="971"/>
                  </a:lnTo>
                  <a:lnTo>
                    <a:pt x="1925" y="1026"/>
                  </a:lnTo>
                  <a:lnTo>
                    <a:pt x="1980" y="1026"/>
                  </a:lnTo>
                  <a:lnTo>
                    <a:pt x="1980" y="971"/>
                  </a:lnTo>
                  <a:moveTo>
                    <a:pt x="2060" y="971"/>
                  </a:moveTo>
                  <a:lnTo>
                    <a:pt x="2004" y="971"/>
                  </a:lnTo>
                  <a:lnTo>
                    <a:pt x="2004" y="1026"/>
                  </a:lnTo>
                  <a:lnTo>
                    <a:pt x="2060" y="1026"/>
                  </a:lnTo>
                  <a:lnTo>
                    <a:pt x="2060" y="971"/>
                  </a:lnTo>
                  <a:moveTo>
                    <a:pt x="2140" y="971"/>
                  </a:moveTo>
                  <a:lnTo>
                    <a:pt x="2085" y="971"/>
                  </a:lnTo>
                  <a:lnTo>
                    <a:pt x="2085" y="1026"/>
                  </a:lnTo>
                  <a:lnTo>
                    <a:pt x="2140" y="1026"/>
                  </a:lnTo>
                  <a:lnTo>
                    <a:pt x="2140" y="971"/>
                  </a:lnTo>
                  <a:moveTo>
                    <a:pt x="2220" y="971"/>
                  </a:moveTo>
                  <a:lnTo>
                    <a:pt x="2165" y="971"/>
                  </a:lnTo>
                  <a:lnTo>
                    <a:pt x="2165" y="1026"/>
                  </a:lnTo>
                  <a:lnTo>
                    <a:pt x="2220" y="1026"/>
                  </a:lnTo>
                  <a:lnTo>
                    <a:pt x="2220" y="971"/>
                  </a:lnTo>
                  <a:moveTo>
                    <a:pt x="2301" y="971"/>
                  </a:moveTo>
                  <a:lnTo>
                    <a:pt x="2245" y="971"/>
                  </a:lnTo>
                  <a:lnTo>
                    <a:pt x="2245" y="1026"/>
                  </a:lnTo>
                  <a:lnTo>
                    <a:pt x="2301" y="1026"/>
                  </a:lnTo>
                  <a:lnTo>
                    <a:pt x="2301" y="971"/>
                  </a:lnTo>
                  <a:moveTo>
                    <a:pt x="2380" y="971"/>
                  </a:moveTo>
                  <a:lnTo>
                    <a:pt x="2325" y="971"/>
                  </a:lnTo>
                  <a:lnTo>
                    <a:pt x="2325" y="1026"/>
                  </a:lnTo>
                  <a:lnTo>
                    <a:pt x="2380" y="1026"/>
                  </a:lnTo>
                  <a:lnTo>
                    <a:pt x="2380" y="971"/>
                  </a:lnTo>
                  <a:moveTo>
                    <a:pt x="2461" y="971"/>
                  </a:moveTo>
                  <a:lnTo>
                    <a:pt x="2406" y="971"/>
                  </a:lnTo>
                  <a:lnTo>
                    <a:pt x="2406" y="1026"/>
                  </a:lnTo>
                  <a:lnTo>
                    <a:pt x="2461" y="1026"/>
                  </a:lnTo>
                  <a:lnTo>
                    <a:pt x="2461" y="971"/>
                  </a:lnTo>
                  <a:moveTo>
                    <a:pt x="2541" y="971"/>
                  </a:moveTo>
                  <a:lnTo>
                    <a:pt x="2485" y="971"/>
                  </a:lnTo>
                  <a:lnTo>
                    <a:pt x="2485" y="1026"/>
                  </a:lnTo>
                  <a:lnTo>
                    <a:pt x="2541" y="1026"/>
                  </a:lnTo>
                  <a:lnTo>
                    <a:pt x="2541" y="971"/>
                  </a:lnTo>
                  <a:moveTo>
                    <a:pt x="2621" y="971"/>
                  </a:moveTo>
                  <a:lnTo>
                    <a:pt x="2566" y="971"/>
                  </a:lnTo>
                  <a:lnTo>
                    <a:pt x="2566" y="1026"/>
                  </a:lnTo>
                  <a:lnTo>
                    <a:pt x="2621" y="1026"/>
                  </a:lnTo>
                  <a:lnTo>
                    <a:pt x="2621" y="971"/>
                  </a:lnTo>
                  <a:moveTo>
                    <a:pt x="2701" y="971"/>
                  </a:moveTo>
                  <a:lnTo>
                    <a:pt x="2646" y="971"/>
                  </a:lnTo>
                  <a:lnTo>
                    <a:pt x="2646" y="1026"/>
                  </a:lnTo>
                  <a:lnTo>
                    <a:pt x="2701" y="1026"/>
                  </a:lnTo>
                  <a:lnTo>
                    <a:pt x="2701" y="971"/>
                  </a:lnTo>
                  <a:moveTo>
                    <a:pt x="2782" y="971"/>
                  </a:moveTo>
                  <a:lnTo>
                    <a:pt x="2726" y="971"/>
                  </a:lnTo>
                  <a:lnTo>
                    <a:pt x="2726" y="1026"/>
                  </a:lnTo>
                  <a:lnTo>
                    <a:pt x="2782" y="1026"/>
                  </a:lnTo>
                  <a:lnTo>
                    <a:pt x="2782" y="971"/>
                  </a:lnTo>
                  <a:moveTo>
                    <a:pt x="2861" y="971"/>
                  </a:moveTo>
                  <a:lnTo>
                    <a:pt x="2806" y="971"/>
                  </a:lnTo>
                  <a:lnTo>
                    <a:pt x="2806" y="1026"/>
                  </a:lnTo>
                  <a:lnTo>
                    <a:pt x="2861" y="1026"/>
                  </a:lnTo>
                  <a:lnTo>
                    <a:pt x="2861" y="971"/>
                  </a:lnTo>
                  <a:moveTo>
                    <a:pt x="2942" y="971"/>
                  </a:moveTo>
                  <a:lnTo>
                    <a:pt x="2887" y="971"/>
                  </a:lnTo>
                  <a:lnTo>
                    <a:pt x="2887" y="1026"/>
                  </a:lnTo>
                  <a:lnTo>
                    <a:pt x="2942" y="1026"/>
                  </a:lnTo>
                  <a:lnTo>
                    <a:pt x="2942" y="971"/>
                  </a:lnTo>
                  <a:moveTo>
                    <a:pt x="3022" y="971"/>
                  </a:moveTo>
                  <a:lnTo>
                    <a:pt x="2966" y="971"/>
                  </a:lnTo>
                  <a:lnTo>
                    <a:pt x="2966" y="1026"/>
                  </a:lnTo>
                  <a:lnTo>
                    <a:pt x="3022" y="1026"/>
                  </a:lnTo>
                  <a:lnTo>
                    <a:pt x="3022" y="971"/>
                  </a:lnTo>
                  <a:moveTo>
                    <a:pt x="3342" y="971"/>
                  </a:moveTo>
                  <a:lnTo>
                    <a:pt x="3287" y="971"/>
                  </a:lnTo>
                  <a:lnTo>
                    <a:pt x="3287" y="1026"/>
                  </a:lnTo>
                  <a:lnTo>
                    <a:pt x="3342" y="1026"/>
                  </a:lnTo>
                  <a:lnTo>
                    <a:pt x="3342" y="971"/>
                  </a:lnTo>
                  <a:moveTo>
                    <a:pt x="3423" y="971"/>
                  </a:moveTo>
                  <a:lnTo>
                    <a:pt x="3367" y="971"/>
                  </a:lnTo>
                  <a:lnTo>
                    <a:pt x="3367" y="1026"/>
                  </a:lnTo>
                  <a:lnTo>
                    <a:pt x="3423" y="1026"/>
                  </a:lnTo>
                  <a:lnTo>
                    <a:pt x="3423" y="971"/>
                  </a:lnTo>
                  <a:moveTo>
                    <a:pt x="3503" y="971"/>
                  </a:moveTo>
                  <a:lnTo>
                    <a:pt x="3447" y="971"/>
                  </a:lnTo>
                  <a:lnTo>
                    <a:pt x="3447" y="1026"/>
                  </a:lnTo>
                  <a:lnTo>
                    <a:pt x="3503" y="1026"/>
                  </a:lnTo>
                  <a:lnTo>
                    <a:pt x="3503" y="971"/>
                  </a:lnTo>
                  <a:moveTo>
                    <a:pt x="3583" y="971"/>
                  </a:moveTo>
                  <a:lnTo>
                    <a:pt x="3528" y="971"/>
                  </a:lnTo>
                  <a:lnTo>
                    <a:pt x="3528" y="1026"/>
                  </a:lnTo>
                  <a:lnTo>
                    <a:pt x="3583" y="1026"/>
                  </a:lnTo>
                  <a:lnTo>
                    <a:pt x="3583" y="971"/>
                  </a:lnTo>
                  <a:moveTo>
                    <a:pt x="3663" y="971"/>
                  </a:moveTo>
                  <a:lnTo>
                    <a:pt x="3607" y="971"/>
                  </a:lnTo>
                  <a:lnTo>
                    <a:pt x="3607" y="1026"/>
                  </a:lnTo>
                  <a:lnTo>
                    <a:pt x="3663" y="1026"/>
                  </a:lnTo>
                  <a:lnTo>
                    <a:pt x="3663" y="971"/>
                  </a:lnTo>
                  <a:moveTo>
                    <a:pt x="3744" y="971"/>
                  </a:moveTo>
                  <a:lnTo>
                    <a:pt x="3688" y="971"/>
                  </a:lnTo>
                  <a:lnTo>
                    <a:pt x="3688" y="1026"/>
                  </a:lnTo>
                  <a:lnTo>
                    <a:pt x="3744" y="1026"/>
                  </a:lnTo>
                  <a:lnTo>
                    <a:pt x="3744" y="971"/>
                  </a:lnTo>
                  <a:moveTo>
                    <a:pt x="3823" y="971"/>
                  </a:moveTo>
                  <a:lnTo>
                    <a:pt x="3768" y="971"/>
                  </a:lnTo>
                  <a:lnTo>
                    <a:pt x="3768" y="1026"/>
                  </a:lnTo>
                  <a:lnTo>
                    <a:pt x="3823" y="1026"/>
                  </a:lnTo>
                  <a:lnTo>
                    <a:pt x="3823" y="971"/>
                  </a:lnTo>
                  <a:moveTo>
                    <a:pt x="3904" y="971"/>
                  </a:moveTo>
                  <a:lnTo>
                    <a:pt x="3848" y="971"/>
                  </a:lnTo>
                  <a:lnTo>
                    <a:pt x="3848" y="1026"/>
                  </a:lnTo>
                  <a:lnTo>
                    <a:pt x="3904" y="1026"/>
                  </a:lnTo>
                  <a:lnTo>
                    <a:pt x="3904" y="971"/>
                  </a:lnTo>
                  <a:moveTo>
                    <a:pt x="3984" y="971"/>
                  </a:moveTo>
                  <a:lnTo>
                    <a:pt x="3928" y="971"/>
                  </a:lnTo>
                  <a:lnTo>
                    <a:pt x="3928" y="1026"/>
                  </a:lnTo>
                  <a:lnTo>
                    <a:pt x="3984" y="1026"/>
                  </a:lnTo>
                  <a:lnTo>
                    <a:pt x="3984" y="971"/>
                  </a:lnTo>
                  <a:moveTo>
                    <a:pt x="4064" y="971"/>
                  </a:moveTo>
                  <a:lnTo>
                    <a:pt x="4009" y="971"/>
                  </a:lnTo>
                  <a:lnTo>
                    <a:pt x="4009" y="1026"/>
                  </a:lnTo>
                  <a:lnTo>
                    <a:pt x="4064" y="1026"/>
                  </a:lnTo>
                  <a:lnTo>
                    <a:pt x="4064" y="971"/>
                  </a:lnTo>
                  <a:moveTo>
                    <a:pt x="4144" y="971"/>
                  </a:moveTo>
                  <a:lnTo>
                    <a:pt x="4088" y="971"/>
                  </a:lnTo>
                  <a:lnTo>
                    <a:pt x="4088" y="1026"/>
                  </a:lnTo>
                  <a:lnTo>
                    <a:pt x="4144" y="1026"/>
                  </a:lnTo>
                  <a:lnTo>
                    <a:pt x="4144" y="971"/>
                  </a:lnTo>
                  <a:moveTo>
                    <a:pt x="4225" y="971"/>
                  </a:moveTo>
                  <a:lnTo>
                    <a:pt x="4169" y="971"/>
                  </a:lnTo>
                  <a:lnTo>
                    <a:pt x="4169" y="1026"/>
                  </a:lnTo>
                  <a:lnTo>
                    <a:pt x="4225" y="1026"/>
                  </a:lnTo>
                  <a:lnTo>
                    <a:pt x="4225" y="971"/>
                  </a:lnTo>
                  <a:moveTo>
                    <a:pt x="4304" y="971"/>
                  </a:moveTo>
                  <a:lnTo>
                    <a:pt x="4249" y="971"/>
                  </a:lnTo>
                  <a:lnTo>
                    <a:pt x="4249" y="1026"/>
                  </a:lnTo>
                  <a:lnTo>
                    <a:pt x="4304" y="1026"/>
                  </a:lnTo>
                  <a:lnTo>
                    <a:pt x="4304" y="971"/>
                  </a:lnTo>
                  <a:moveTo>
                    <a:pt x="4385" y="971"/>
                  </a:moveTo>
                  <a:lnTo>
                    <a:pt x="4329" y="971"/>
                  </a:lnTo>
                  <a:lnTo>
                    <a:pt x="4329" y="1026"/>
                  </a:lnTo>
                  <a:lnTo>
                    <a:pt x="4385" y="1026"/>
                  </a:lnTo>
                  <a:lnTo>
                    <a:pt x="4385" y="971"/>
                  </a:lnTo>
                  <a:moveTo>
                    <a:pt x="4465" y="971"/>
                  </a:moveTo>
                  <a:lnTo>
                    <a:pt x="4409" y="971"/>
                  </a:lnTo>
                  <a:lnTo>
                    <a:pt x="4409" y="1026"/>
                  </a:lnTo>
                  <a:lnTo>
                    <a:pt x="4465" y="1026"/>
                  </a:lnTo>
                  <a:lnTo>
                    <a:pt x="4465" y="971"/>
                  </a:lnTo>
                  <a:moveTo>
                    <a:pt x="4545" y="971"/>
                  </a:moveTo>
                  <a:lnTo>
                    <a:pt x="4490" y="971"/>
                  </a:lnTo>
                  <a:lnTo>
                    <a:pt x="4490" y="1026"/>
                  </a:lnTo>
                  <a:lnTo>
                    <a:pt x="4545" y="1026"/>
                  </a:lnTo>
                  <a:lnTo>
                    <a:pt x="4545" y="971"/>
                  </a:lnTo>
                  <a:moveTo>
                    <a:pt x="4625" y="971"/>
                  </a:moveTo>
                  <a:lnTo>
                    <a:pt x="4569" y="971"/>
                  </a:lnTo>
                  <a:lnTo>
                    <a:pt x="4569" y="1026"/>
                  </a:lnTo>
                  <a:lnTo>
                    <a:pt x="4625" y="1026"/>
                  </a:lnTo>
                  <a:lnTo>
                    <a:pt x="4625" y="971"/>
                  </a:lnTo>
                  <a:moveTo>
                    <a:pt x="4705" y="971"/>
                  </a:moveTo>
                  <a:lnTo>
                    <a:pt x="4650" y="971"/>
                  </a:lnTo>
                  <a:lnTo>
                    <a:pt x="4650" y="1026"/>
                  </a:lnTo>
                  <a:lnTo>
                    <a:pt x="4705" y="1026"/>
                  </a:lnTo>
                  <a:lnTo>
                    <a:pt x="4705" y="971"/>
                  </a:lnTo>
                  <a:moveTo>
                    <a:pt x="4945" y="971"/>
                  </a:moveTo>
                  <a:lnTo>
                    <a:pt x="4890" y="971"/>
                  </a:lnTo>
                  <a:lnTo>
                    <a:pt x="4890" y="1026"/>
                  </a:lnTo>
                  <a:lnTo>
                    <a:pt x="4945" y="1026"/>
                  </a:lnTo>
                  <a:lnTo>
                    <a:pt x="4945" y="971"/>
                  </a:lnTo>
                  <a:moveTo>
                    <a:pt x="5026" y="971"/>
                  </a:moveTo>
                  <a:lnTo>
                    <a:pt x="4971" y="971"/>
                  </a:lnTo>
                  <a:lnTo>
                    <a:pt x="4971" y="1026"/>
                  </a:lnTo>
                  <a:lnTo>
                    <a:pt x="5026" y="1026"/>
                  </a:lnTo>
                  <a:lnTo>
                    <a:pt x="5026" y="971"/>
                  </a:lnTo>
                  <a:moveTo>
                    <a:pt x="5347" y="971"/>
                  </a:moveTo>
                  <a:lnTo>
                    <a:pt x="5291" y="971"/>
                  </a:lnTo>
                  <a:lnTo>
                    <a:pt x="5291" y="1026"/>
                  </a:lnTo>
                  <a:lnTo>
                    <a:pt x="5347" y="1026"/>
                  </a:lnTo>
                  <a:lnTo>
                    <a:pt x="5347" y="971"/>
                  </a:lnTo>
                  <a:moveTo>
                    <a:pt x="5426" y="971"/>
                  </a:moveTo>
                  <a:lnTo>
                    <a:pt x="5371" y="971"/>
                  </a:lnTo>
                  <a:lnTo>
                    <a:pt x="5371" y="1026"/>
                  </a:lnTo>
                  <a:lnTo>
                    <a:pt x="5426" y="1026"/>
                  </a:lnTo>
                  <a:lnTo>
                    <a:pt x="5426" y="971"/>
                  </a:lnTo>
                  <a:moveTo>
                    <a:pt x="5507" y="971"/>
                  </a:moveTo>
                  <a:lnTo>
                    <a:pt x="5452" y="971"/>
                  </a:lnTo>
                  <a:lnTo>
                    <a:pt x="5452" y="1026"/>
                  </a:lnTo>
                  <a:lnTo>
                    <a:pt x="5507" y="1026"/>
                  </a:lnTo>
                  <a:lnTo>
                    <a:pt x="5507" y="971"/>
                  </a:lnTo>
                  <a:moveTo>
                    <a:pt x="5587" y="971"/>
                  </a:moveTo>
                  <a:lnTo>
                    <a:pt x="5531" y="971"/>
                  </a:lnTo>
                  <a:lnTo>
                    <a:pt x="5531" y="1026"/>
                  </a:lnTo>
                  <a:lnTo>
                    <a:pt x="5587" y="1026"/>
                  </a:lnTo>
                  <a:lnTo>
                    <a:pt x="5587" y="971"/>
                  </a:lnTo>
                  <a:moveTo>
                    <a:pt x="5667" y="971"/>
                  </a:moveTo>
                  <a:lnTo>
                    <a:pt x="5612" y="971"/>
                  </a:lnTo>
                  <a:lnTo>
                    <a:pt x="5612" y="1026"/>
                  </a:lnTo>
                  <a:lnTo>
                    <a:pt x="5667" y="1026"/>
                  </a:lnTo>
                  <a:lnTo>
                    <a:pt x="5667" y="971"/>
                  </a:lnTo>
                  <a:moveTo>
                    <a:pt x="55" y="890"/>
                  </a:moveTo>
                  <a:lnTo>
                    <a:pt x="0" y="890"/>
                  </a:lnTo>
                  <a:lnTo>
                    <a:pt x="0" y="946"/>
                  </a:lnTo>
                  <a:lnTo>
                    <a:pt x="55" y="946"/>
                  </a:lnTo>
                  <a:lnTo>
                    <a:pt x="55" y="890"/>
                  </a:lnTo>
                  <a:moveTo>
                    <a:pt x="216" y="890"/>
                  </a:moveTo>
                  <a:lnTo>
                    <a:pt x="160" y="890"/>
                  </a:lnTo>
                  <a:lnTo>
                    <a:pt x="160" y="946"/>
                  </a:lnTo>
                  <a:lnTo>
                    <a:pt x="216" y="946"/>
                  </a:lnTo>
                  <a:lnTo>
                    <a:pt x="216" y="890"/>
                  </a:lnTo>
                  <a:moveTo>
                    <a:pt x="296" y="890"/>
                  </a:moveTo>
                  <a:lnTo>
                    <a:pt x="241" y="890"/>
                  </a:lnTo>
                  <a:lnTo>
                    <a:pt x="241" y="946"/>
                  </a:lnTo>
                  <a:lnTo>
                    <a:pt x="296" y="946"/>
                  </a:lnTo>
                  <a:lnTo>
                    <a:pt x="296" y="890"/>
                  </a:lnTo>
                  <a:moveTo>
                    <a:pt x="376" y="890"/>
                  </a:moveTo>
                  <a:lnTo>
                    <a:pt x="320" y="890"/>
                  </a:lnTo>
                  <a:lnTo>
                    <a:pt x="320" y="946"/>
                  </a:lnTo>
                  <a:lnTo>
                    <a:pt x="376" y="946"/>
                  </a:lnTo>
                  <a:lnTo>
                    <a:pt x="376" y="890"/>
                  </a:lnTo>
                  <a:moveTo>
                    <a:pt x="457" y="890"/>
                  </a:moveTo>
                  <a:lnTo>
                    <a:pt x="401" y="890"/>
                  </a:lnTo>
                  <a:lnTo>
                    <a:pt x="401" y="946"/>
                  </a:lnTo>
                  <a:lnTo>
                    <a:pt x="457" y="946"/>
                  </a:lnTo>
                  <a:lnTo>
                    <a:pt x="457" y="890"/>
                  </a:lnTo>
                  <a:moveTo>
                    <a:pt x="536" y="890"/>
                  </a:moveTo>
                  <a:lnTo>
                    <a:pt x="481" y="890"/>
                  </a:lnTo>
                  <a:lnTo>
                    <a:pt x="481" y="946"/>
                  </a:lnTo>
                  <a:lnTo>
                    <a:pt x="536" y="946"/>
                  </a:lnTo>
                  <a:lnTo>
                    <a:pt x="536" y="890"/>
                  </a:lnTo>
                  <a:moveTo>
                    <a:pt x="617" y="890"/>
                  </a:moveTo>
                  <a:lnTo>
                    <a:pt x="561" y="890"/>
                  </a:lnTo>
                  <a:lnTo>
                    <a:pt x="561" y="946"/>
                  </a:lnTo>
                  <a:lnTo>
                    <a:pt x="617" y="946"/>
                  </a:lnTo>
                  <a:lnTo>
                    <a:pt x="617" y="890"/>
                  </a:lnTo>
                  <a:moveTo>
                    <a:pt x="697" y="890"/>
                  </a:moveTo>
                  <a:lnTo>
                    <a:pt x="641" y="890"/>
                  </a:lnTo>
                  <a:lnTo>
                    <a:pt x="641" y="946"/>
                  </a:lnTo>
                  <a:lnTo>
                    <a:pt x="697" y="946"/>
                  </a:lnTo>
                  <a:lnTo>
                    <a:pt x="697" y="890"/>
                  </a:lnTo>
                  <a:moveTo>
                    <a:pt x="777" y="890"/>
                  </a:moveTo>
                  <a:lnTo>
                    <a:pt x="722" y="890"/>
                  </a:lnTo>
                  <a:lnTo>
                    <a:pt x="722" y="946"/>
                  </a:lnTo>
                  <a:lnTo>
                    <a:pt x="777" y="946"/>
                  </a:lnTo>
                  <a:lnTo>
                    <a:pt x="777" y="890"/>
                  </a:lnTo>
                  <a:moveTo>
                    <a:pt x="857" y="890"/>
                  </a:moveTo>
                  <a:lnTo>
                    <a:pt x="801" y="890"/>
                  </a:lnTo>
                  <a:lnTo>
                    <a:pt x="801" y="946"/>
                  </a:lnTo>
                  <a:lnTo>
                    <a:pt x="857" y="946"/>
                  </a:lnTo>
                  <a:lnTo>
                    <a:pt x="857" y="890"/>
                  </a:lnTo>
                  <a:moveTo>
                    <a:pt x="938" y="890"/>
                  </a:moveTo>
                  <a:lnTo>
                    <a:pt x="882" y="890"/>
                  </a:lnTo>
                  <a:lnTo>
                    <a:pt x="882" y="946"/>
                  </a:lnTo>
                  <a:lnTo>
                    <a:pt x="938" y="946"/>
                  </a:lnTo>
                  <a:lnTo>
                    <a:pt x="938" y="890"/>
                  </a:lnTo>
                  <a:moveTo>
                    <a:pt x="1018" y="890"/>
                  </a:moveTo>
                  <a:lnTo>
                    <a:pt x="962" y="890"/>
                  </a:lnTo>
                  <a:lnTo>
                    <a:pt x="962" y="946"/>
                  </a:lnTo>
                  <a:lnTo>
                    <a:pt x="1018" y="946"/>
                  </a:lnTo>
                  <a:lnTo>
                    <a:pt x="1018" y="890"/>
                  </a:lnTo>
                  <a:moveTo>
                    <a:pt x="1098" y="890"/>
                  </a:moveTo>
                  <a:lnTo>
                    <a:pt x="1042" y="890"/>
                  </a:lnTo>
                  <a:lnTo>
                    <a:pt x="1042" y="946"/>
                  </a:lnTo>
                  <a:lnTo>
                    <a:pt x="1098" y="946"/>
                  </a:lnTo>
                  <a:lnTo>
                    <a:pt x="1098" y="890"/>
                  </a:lnTo>
                  <a:moveTo>
                    <a:pt x="1178" y="890"/>
                  </a:moveTo>
                  <a:lnTo>
                    <a:pt x="1122" y="890"/>
                  </a:lnTo>
                  <a:lnTo>
                    <a:pt x="1122" y="946"/>
                  </a:lnTo>
                  <a:lnTo>
                    <a:pt x="1178" y="946"/>
                  </a:lnTo>
                  <a:lnTo>
                    <a:pt x="1178" y="890"/>
                  </a:lnTo>
                  <a:moveTo>
                    <a:pt x="1258" y="890"/>
                  </a:moveTo>
                  <a:lnTo>
                    <a:pt x="1203" y="890"/>
                  </a:lnTo>
                  <a:lnTo>
                    <a:pt x="1203" y="946"/>
                  </a:lnTo>
                  <a:lnTo>
                    <a:pt x="1258" y="946"/>
                  </a:lnTo>
                  <a:lnTo>
                    <a:pt x="1258" y="890"/>
                  </a:lnTo>
                  <a:moveTo>
                    <a:pt x="1339" y="890"/>
                  </a:moveTo>
                  <a:lnTo>
                    <a:pt x="1282" y="890"/>
                  </a:lnTo>
                  <a:lnTo>
                    <a:pt x="1282" y="946"/>
                  </a:lnTo>
                  <a:lnTo>
                    <a:pt x="1339" y="946"/>
                  </a:lnTo>
                  <a:lnTo>
                    <a:pt x="1339" y="890"/>
                  </a:lnTo>
                  <a:moveTo>
                    <a:pt x="1418" y="890"/>
                  </a:moveTo>
                  <a:lnTo>
                    <a:pt x="1363" y="890"/>
                  </a:lnTo>
                  <a:lnTo>
                    <a:pt x="1363" y="946"/>
                  </a:lnTo>
                  <a:lnTo>
                    <a:pt x="1418" y="946"/>
                  </a:lnTo>
                  <a:lnTo>
                    <a:pt x="1418" y="890"/>
                  </a:lnTo>
                  <a:moveTo>
                    <a:pt x="1499" y="890"/>
                  </a:moveTo>
                  <a:lnTo>
                    <a:pt x="1443" y="890"/>
                  </a:lnTo>
                  <a:lnTo>
                    <a:pt x="1443" y="946"/>
                  </a:lnTo>
                  <a:lnTo>
                    <a:pt x="1499" y="946"/>
                  </a:lnTo>
                  <a:lnTo>
                    <a:pt x="1499" y="890"/>
                  </a:lnTo>
                  <a:moveTo>
                    <a:pt x="1579" y="890"/>
                  </a:moveTo>
                  <a:lnTo>
                    <a:pt x="1523" y="890"/>
                  </a:lnTo>
                  <a:lnTo>
                    <a:pt x="1523" y="946"/>
                  </a:lnTo>
                  <a:lnTo>
                    <a:pt x="1579" y="946"/>
                  </a:lnTo>
                  <a:lnTo>
                    <a:pt x="1579" y="890"/>
                  </a:lnTo>
                  <a:moveTo>
                    <a:pt x="1659" y="890"/>
                  </a:moveTo>
                  <a:lnTo>
                    <a:pt x="1604" y="890"/>
                  </a:lnTo>
                  <a:lnTo>
                    <a:pt x="1604" y="946"/>
                  </a:lnTo>
                  <a:lnTo>
                    <a:pt x="1659" y="946"/>
                  </a:lnTo>
                  <a:lnTo>
                    <a:pt x="1659" y="890"/>
                  </a:lnTo>
                  <a:moveTo>
                    <a:pt x="1739" y="890"/>
                  </a:moveTo>
                  <a:lnTo>
                    <a:pt x="1684" y="890"/>
                  </a:lnTo>
                  <a:lnTo>
                    <a:pt x="1684" y="946"/>
                  </a:lnTo>
                  <a:lnTo>
                    <a:pt x="1739" y="946"/>
                  </a:lnTo>
                  <a:lnTo>
                    <a:pt x="1739" y="890"/>
                  </a:lnTo>
                  <a:moveTo>
                    <a:pt x="1820" y="890"/>
                  </a:moveTo>
                  <a:lnTo>
                    <a:pt x="1764" y="890"/>
                  </a:lnTo>
                  <a:lnTo>
                    <a:pt x="1764" y="946"/>
                  </a:lnTo>
                  <a:lnTo>
                    <a:pt x="1820" y="946"/>
                  </a:lnTo>
                  <a:lnTo>
                    <a:pt x="1820" y="890"/>
                  </a:lnTo>
                  <a:moveTo>
                    <a:pt x="1899" y="890"/>
                  </a:moveTo>
                  <a:lnTo>
                    <a:pt x="1844" y="890"/>
                  </a:lnTo>
                  <a:lnTo>
                    <a:pt x="1844" y="946"/>
                  </a:lnTo>
                  <a:lnTo>
                    <a:pt x="1899" y="946"/>
                  </a:lnTo>
                  <a:lnTo>
                    <a:pt x="1899" y="890"/>
                  </a:lnTo>
                  <a:moveTo>
                    <a:pt x="1980" y="890"/>
                  </a:moveTo>
                  <a:lnTo>
                    <a:pt x="1925" y="890"/>
                  </a:lnTo>
                  <a:lnTo>
                    <a:pt x="1925" y="946"/>
                  </a:lnTo>
                  <a:lnTo>
                    <a:pt x="1980" y="946"/>
                  </a:lnTo>
                  <a:lnTo>
                    <a:pt x="1980" y="890"/>
                  </a:lnTo>
                  <a:moveTo>
                    <a:pt x="2060" y="890"/>
                  </a:moveTo>
                  <a:lnTo>
                    <a:pt x="2004" y="890"/>
                  </a:lnTo>
                  <a:lnTo>
                    <a:pt x="2004" y="946"/>
                  </a:lnTo>
                  <a:lnTo>
                    <a:pt x="2060" y="946"/>
                  </a:lnTo>
                  <a:lnTo>
                    <a:pt x="2060" y="890"/>
                  </a:lnTo>
                  <a:moveTo>
                    <a:pt x="2140" y="890"/>
                  </a:moveTo>
                  <a:lnTo>
                    <a:pt x="2085" y="890"/>
                  </a:lnTo>
                  <a:lnTo>
                    <a:pt x="2085" y="946"/>
                  </a:lnTo>
                  <a:lnTo>
                    <a:pt x="2140" y="946"/>
                  </a:lnTo>
                  <a:lnTo>
                    <a:pt x="2140" y="890"/>
                  </a:lnTo>
                  <a:moveTo>
                    <a:pt x="2220" y="890"/>
                  </a:moveTo>
                  <a:lnTo>
                    <a:pt x="2165" y="890"/>
                  </a:lnTo>
                  <a:lnTo>
                    <a:pt x="2165" y="946"/>
                  </a:lnTo>
                  <a:lnTo>
                    <a:pt x="2220" y="946"/>
                  </a:lnTo>
                  <a:lnTo>
                    <a:pt x="2220" y="890"/>
                  </a:lnTo>
                  <a:moveTo>
                    <a:pt x="2301" y="890"/>
                  </a:moveTo>
                  <a:lnTo>
                    <a:pt x="2245" y="890"/>
                  </a:lnTo>
                  <a:lnTo>
                    <a:pt x="2245" y="946"/>
                  </a:lnTo>
                  <a:lnTo>
                    <a:pt x="2301" y="946"/>
                  </a:lnTo>
                  <a:lnTo>
                    <a:pt x="2301" y="890"/>
                  </a:lnTo>
                  <a:moveTo>
                    <a:pt x="2380" y="890"/>
                  </a:moveTo>
                  <a:lnTo>
                    <a:pt x="2325" y="890"/>
                  </a:lnTo>
                  <a:lnTo>
                    <a:pt x="2325" y="946"/>
                  </a:lnTo>
                  <a:lnTo>
                    <a:pt x="2380" y="946"/>
                  </a:lnTo>
                  <a:lnTo>
                    <a:pt x="2380" y="890"/>
                  </a:lnTo>
                  <a:moveTo>
                    <a:pt x="2461" y="890"/>
                  </a:moveTo>
                  <a:lnTo>
                    <a:pt x="2406" y="890"/>
                  </a:lnTo>
                  <a:lnTo>
                    <a:pt x="2406" y="946"/>
                  </a:lnTo>
                  <a:lnTo>
                    <a:pt x="2461" y="946"/>
                  </a:lnTo>
                  <a:lnTo>
                    <a:pt x="2461" y="890"/>
                  </a:lnTo>
                  <a:moveTo>
                    <a:pt x="2541" y="890"/>
                  </a:moveTo>
                  <a:lnTo>
                    <a:pt x="2485" y="890"/>
                  </a:lnTo>
                  <a:lnTo>
                    <a:pt x="2485" y="946"/>
                  </a:lnTo>
                  <a:lnTo>
                    <a:pt x="2541" y="946"/>
                  </a:lnTo>
                  <a:lnTo>
                    <a:pt x="2541" y="890"/>
                  </a:lnTo>
                  <a:moveTo>
                    <a:pt x="2621" y="890"/>
                  </a:moveTo>
                  <a:lnTo>
                    <a:pt x="2566" y="890"/>
                  </a:lnTo>
                  <a:lnTo>
                    <a:pt x="2566" y="946"/>
                  </a:lnTo>
                  <a:lnTo>
                    <a:pt x="2621" y="946"/>
                  </a:lnTo>
                  <a:lnTo>
                    <a:pt x="2621" y="890"/>
                  </a:lnTo>
                  <a:moveTo>
                    <a:pt x="2701" y="890"/>
                  </a:moveTo>
                  <a:lnTo>
                    <a:pt x="2646" y="890"/>
                  </a:lnTo>
                  <a:lnTo>
                    <a:pt x="2646" y="946"/>
                  </a:lnTo>
                  <a:lnTo>
                    <a:pt x="2701" y="946"/>
                  </a:lnTo>
                  <a:lnTo>
                    <a:pt x="2701" y="890"/>
                  </a:lnTo>
                  <a:moveTo>
                    <a:pt x="2782" y="890"/>
                  </a:moveTo>
                  <a:lnTo>
                    <a:pt x="2726" y="890"/>
                  </a:lnTo>
                  <a:lnTo>
                    <a:pt x="2726" y="946"/>
                  </a:lnTo>
                  <a:lnTo>
                    <a:pt x="2782" y="946"/>
                  </a:lnTo>
                  <a:lnTo>
                    <a:pt x="2782" y="890"/>
                  </a:lnTo>
                  <a:moveTo>
                    <a:pt x="2861" y="890"/>
                  </a:moveTo>
                  <a:lnTo>
                    <a:pt x="2806" y="890"/>
                  </a:lnTo>
                  <a:lnTo>
                    <a:pt x="2806" y="946"/>
                  </a:lnTo>
                  <a:lnTo>
                    <a:pt x="2861" y="946"/>
                  </a:lnTo>
                  <a:lnTo>
                    <a:pt x="2861" y="890"/>
                  </a:lnTo>
                  <a:moveTo>
                    <a:pt x="2942" y="890"/>
                  </a:moveTo>
                  <a:lnTo>
                    <a:pt x="2887" y="890"/>
                  </a:lnTo>
                  <a:lnTo>
                    <a:pt x="2887" y="946"/>
                  </a:lnTo>
                  <a:lnTo>
                    <a:pt x="2942" y="946"/>
                  </a:lnTo>
                  <a:lnTo>
                    <a:pt x="2942" y="890"/>
                  </a:lnTo>
                  <a:moveTo>
                    <a:pt x="3022" y="890"/>
                  </a:moveTo>
                  <a:lnTo>
                    <a:pt x="2966" y="890"/>
                  </a:lnTo>
                  <a:lnTo>
                    <a:pt x="2966" y="946"/>
                  </a:lnTo>
                  <a:lnTo>
                    <a:pt x="3022" y="946"/>
                  </a:lnTo>
                  <a:lnTo>
                    <a:pt x="3022" y="890"/>
                  </a:lnTo>
                  <a:moveTo>
                    <a:pt x="3263" y="890"/>
                  </a:moveTo>
                  <a:lnTo>
                    <a:pt x="3207" y="890"/>
                  </a:lnTo>
                  <a:lnTo>
                    <a:pt x="3207" y="946"/>
                  </a:lnTo>
                  <a:lnTo>
                    <a:pt x="3263" y="946"/>
                  </a:lnTo>
                  <a:lnTo>
                    <a:pt x="3263" y="890"/>
                  </a:lnTo>
                  <a:moveTo>
                    <a:pt x="3342" y="890"/>
                  </a:moveTo>
                  <a:lnTo>
                    <a:pt x="3287" y="890"/>
                  </a:lnTo>
                  <a:lnTo>
                    <a:pt x="3287" y="946"/>
                  </a:lnTo>
                  <a:lnTo>
                    <a:pt x="3342" y="946"/>
                  </a:lnTo>
                  <a:lnTo>
                    <a:pt x="3342" y="890"/>
                  </a:lnTo>
                  <a:moveTo>
                    <a:pt x="3423" y="890"/>
                  </a:moveTo>
                  <a:lnTo>
                    <a:pt x="3367" y="890"/>
                  </a:lnTo>
                  <a:lnTo>
                    <a:pt x="3367" y="946"/>
                  </a:lnTo>
                  <a:lnTo>
                    <a:pt x="3423" y="946"/>
                  </a:lnTo>
                  <a:lnTo>
                    <a:pt x="3423" y="890"/>
                  </a:lnTo>
                  <a:moveTo>
                    <a:pt x="3503" y="890"/>
                  </a:moveTo>
                  <a:lnTo>
                    <a:pt x="3447" y="890"/>
                  </a:lnTo>
                  <a:lnTo>
                    <a:pt x="3447" y="946"/>
                  </a:lnTo>
                  <a:lnTo>
                    <a:pt x="3503" y="946"/>
                  </a:lnTo>
                  <a:lnTo>
                    <a:pt x="3503" y="890"/>
                  </a:lnTo>
                  <a:moveTo>
                    <a:pt x="3583" y="890"/>
                  </a:moveTo>
                  <a:lnTo>
                    <a:pt x="3528" y="890"/>
                  </a:lnTo>
                  <a:lnTo>
                    <a:pt x="3528" y="946"/>
                  </a:lnTo>
                  <a:lnTo>
                    <a:pt x="3583" y="946"/>
                  </a:lnTo>
                  <a:lnTo>
                    <a:pt x="3583" y="890"/>
                  </a:lnTo>
                  <a:moveTo>
                    <a:pt x="3663" y="890"/>
                  </a:moveTo>
                  <a:lnTo>
                    <a:pt x="3607" y="890"/>
                  </a:lnTo>
                  <a:lnTo>
                    <a:pt x="3607" y="946"/>
                  </a:lnTo>
                  <a:lnTo>
                    <a:pt x="3663" y="946"/>
                  </a:lnTo>
                  <a:lnTo>
                    <a:pt x="3663" y="890"/>
                  </a:lnTo>
                  <a:moveTo>
                    <a:pt x="3744" y="890"/>
                  </a:moveTo>
                  <a:lnTo>
                    <a:pt x="3688" y="890"/>
                  </a:lnTo>
                  <a:lnTo>
                    <a:pt x="3688" y="946"/>
                  </a:lnTo>
                  <a:lnTo>
                    <a:pt x="3744" y="946"/>
                  </a:lnTo>
                  <a:lnTo>
                    <a:pt x="3744" y="890"/>
                  </a:lnTo>
                  <a:moveTo>
                    <a:pt x="3823" y="890"/>
                  </a:moveTo>
                  <a:lnTo>
                    <a:pt x="3768" y="890"/>
                  </a:lnTo>
                  <a:lnTo>
                    <a:pt x="3768" y="946"/>
                  </a:lnTo>
                  <a:lnTo>
                    <a:pt x="3823" y="946"/>
                  </a:lnTo>
                  <a:lnTo>
                    <a:pt x="3823" y="890"/>
                  </a:lnTo>
                  <a:moveTo>
                    <a:pt x="3904" y="890"/>
                  </a:moveTo>
                  <a:lnTo>
                    <a:pt x="3848" y="890"/>
                  </a:lnTo>
                  <a:lnTo>
                    <a:pt x="3848" y="946"/>
                  </a:lnTo>
                  <a:lnTo>
                    <a:pt x="3904" y="946"/>
                  </a:lnTo>
                  <a:lnTo>
                    <a:pt x="3904" y="890"/>
                  </a:lnTo>
                  <a:moveTo>
                    <a:pt x="3984" y="890"/>
                  </a:moveTo>
                  <a:lnTo>
                    <a:pt x="3928" y="890"/>
                  </a:lnTo>
                  <a:lnTo>
                    <a:pt x="3928" y="946"/>
                  </a:lnTo>
                  <a:lnTo>
                    <a:pt x="3984" y="946"/>
                  </a:lnTo>
                  <a:lnTo>
                    <a:pt x="3984" y="890"/>
                  </a:lnTo>
                  <a:moveTo>
                    <a:pt x="4064" y="890"/>
                  </a:moveTo>
                  <a:lnTo>
                    <a:pt x="4009" y="890"/>
                  </a:lnTo>
                  <a:lnTo>
                    <a:pt x="4009" y="946"/>
                  </a:lnTo>
                  <a:lnTo>
                    <a:pt x="4064" y="946"/>
                  </a:lnTo>
                  <a:lnTo>
                    <a:pt x="4064" y="890"/>
                  </a:lnTo>
                  <a:moveTo>
                    <a:pt x="4144" y="890"/>
                  </a:moveTo>
                  <a:lnTo>
                    <a:pt x="4088" y="890"/>
                  </a:lnTo>
                  <a:lnTo>
                    <a:pt x="4088" y="946"/>
                  </a:lnTo>
                  <a:lnTo>
                    <a:pt x="4144" y="946"/>
                  </a:lnTo>
                  <a:lnTo>
                    <a:pt x="4144" y="890"/>
                  </a:lnTo>
                  <a:moveTo>
                    <a:pt x="4545" y="890"/>
                  </a:moveTo>
                  <a:lnTo>
                    <a:pt x="4490" y="890"/>
                  </a:lnTo>
                  <a:lnTo>
                    <a:pt x="4490" y="946"/>
                  </a:lnTo>
                  <a:lnTo>
                    <a:pt x="4545" y="946"/>
                  </a:lnTo>
                  <a:lnTo>
                    <a:pt x="4545" y="890"/>
                  </a:lnTo>
                  <a:moveTo>
                    <a:pt x="4625" y="890"/>
                  </a:moveTo>
                  <a:lnTo>
                    <a:pt x="4569" y="890"/>
                  </a:lnTo>
                  <a:lnTo>
                    <a:pt x="4569" y="946"/>
                  </a:lnTo>
                  <a:lnTo>
                    <a:pt x="4625" y="946"/>
                  </a:lnTo>
                  <a:lnTo>
                    <a:pt x="4625" y="890"/>
                  </a:lnTo>
                  <a:moveTo>
                    <a:pt x="4705" y="890"/>
                  </a:moveTo>
                  <a:lnTo>
                    <a:pt x="4650" y="890"/>
                  </a:lnTo>
                  <a:lnTo>
                    <a:pt x="4650" y="946"/>
                  </a:lnTo>
                  <a:lnTo>
                    <a:pt x="4705" y="946"/>
                  </a:lnTo>
                  <a:lnTo>
                    <a:pt x="4705" y="890"/>
                  </a:lnTo>
                  <a:moveTo>
                    <a:pt x="4866" y="890"/>
                  </a:moveTo>
                  <a:lnTo>
                    <a:pt x="4810" y="890"/>
                  </a:lnTo>
                  <a:lnTo>
                    <a:pt x="4810" y="946"/>
                  </a:lnTo>
                  <a:lnTo>
                    <a:pt x="4866" y="946"/>
                  </a:lnTo>
                  <a:lnTo>
                    <a:pt x="4866" y="890"/>
                  </a:lnTo>
                  <a:moveTo>
                    <a:pt x="4945" y="890"/>
                  </a:moveTo>
                  <a:lnTo>
                    <a:pt x="4890" y="890"/>
                  </a:lnTo>
                  <a:lnTo>
                    <a:pt x="4890" y="946"/>
                  </a:lnTo>
                  <a:lnTo>
                    <a:pt x="4945" y="946"/>
                  </a:lnTo>
                  <a:lnTo>
                    <a:pt x="4945" y="890"/>
                  </a:lnTo>
                  <a:moveTo>
                    <a:pt x="5026" y="890"/>
                  </a:moveTo>
                  <a:lnTo>
                    <a:pt x="4971" y="890"/>
                  </a:lnTo>
                  <a:lnTo>
                    <a:pt x="4971" y="946"/>
                  </a:lnTo>
                  <a:lnTo>
                    <a:pt x="5026" y="946"/>
                  </a:lnTo>
                  <a:lnTo>
                    <a:pt x="5026" y="890"/>
                  </a:lnTo>
                  <a:moveTo>
                    <a:pt x="5347" y="890"/>
                  </a:moveTo>
                  <a:lnTo>
                    <a:pt x="5291" y="890"/>
                  </a:lnTo>
                  <a:lnTo>
                    <a:pt x="5291" y="946"/>
                  </a:lnTo>
                  <a:lnTo>
                    <a:pt x="5347" y="946"/>
                  </a:lnTo>
                  <a:lnTo>
                    <a:pt x="5347" y="890"/>
                  </a:lnTo>
                  <a:moveTo>
                    <a:pt x="5426" y="890"/>
                  </a:moveTo>
                  <a:lnTo>
                    <a:pt x="5371" y="890"/>
                  </a:lnTo>
                  <a:lnTo>
                    <a:pt x="5371" y="946"/>
                  </a:lnTo>
                  <a:lnTo>
                    <a:pt x="5426" y="946"/>
                  </a:lnTo>
                  <a:lnTo>
                    <a:pt x="5426" y="890"/>
                  </a:lnTo>
                  <a:moveTo>
                    <a:pt x="5507" y="890"/>
                  </a:moveTo>
                  <a:lnTo>
                    <a:pt x="5452" y="890"/>
                  </a:lnTo>
                  <a:lnTo>
                    <a:pt x="5452" y="946"/>
                  </a:lnTo>
                  <a:lnTo>
                    <a:pt x="5507" y="946"/>
                  </a:lnTo>
                  <a:lnTo>
                    <a:pt x="5507" y="890"/>
                  </a:lnTo>
                  <a:moveTo>
                    <a:pt x="5587" y="890"/>
                  </a:moveTo>
                  <a:lnTo>
                    <a:pt x="5531" y="890"/>
                  </a:lnTo>
                  <a:lnTo>
                    <a:pt x="5531" y="946"/>
                  </a:lnTo>
                  <a:lnTo>
                    <a:pt x="5587" y="946"/>
                  </a:lnTo>
                  <a:lnTo>
                    <a:pt x="5587" y="890"/>
                  </a:lnTo>
                  <a:moveTo>
                    <a:pt x="5667" y="890"/>
                  </a:moveTo>
                  <a:lnTo>
                    <a:pt x="5612" y="890"/>
                  </a:lnTo>
                  <a:lnTo>
                    <a:pt x="5612" y="946"/>
                  </a:lnTo>
                  <a:lnTo>
                    <a:pt x="5667" y="946"/>
                  </a:lnTo>
                  <a:lnTo>
                    <a:pt x="5667" y="890"/>
                  </a:lnTo>
                  <a:moveTo>
                    <a:pt x="5747" y="890"/>
                  </a:moveTo>
                  <a:lnTo>
                    <a:pt x="5692" y="890"/>
                  </a:lnTo>
                  <a:lnTo>
                    <a:pt x="5692" y="946"/>
                  </a:lnTo>
                  <a:lnTo>
                    <a:pt x="5747" y="946"/>
                  </a:lnTo>
                  <a:lnTo>
                    <a:pt x="5747" y="890"/>
                  </a:lnTo>
                  <a:moveTo>
                    <a:pt x="55" y="809"/>
                  </a:moveTo>
                  <a:lnTo>
                    <a:pt x="0" y="809"/>
                  </a:lnTo>
                  <a:lnTo>
                    <a:pt x="0" y="865"/>
                  </a:lnTo>
                  <a:lnTo>
                    <a:pt x="55" y="865"/>
                  </a:lnTo>
                  <a:lnTo>
                    <a:pt x="55" y="809"/>
                  </a:lnTo>
                  <a:moveTo>
                    <a:pt x="216" y="809"/>
                  </a:moveTo>
                  <a:lnTo>
                    <a:pt x="160" y="809"/>
                  </a:lnTo>
                  <a:lnTo>
                    <a:pt x="160" y="865"/>
                  </a:lnTo>
                  <a:lnTo>
                    <a:pt x="216" y="865"/>
                  </a:lnTo>
                  <a:lnTo>
                    <a:pt x="216" y="809"/>
                  </a:lnTo>
                  <a:moveTo>
                    <a:pt x="296" y="809"/>
                  </a:moveTo>
                  <a:lnTo>
                    <a:pt x="241" y="809"/>
                  </a:lnTo>
                  <a:lnTo>
                    <a:pt x="241" y="865"/>
                  </a:lnTo>
                  <a:lnTo>
                    <a:pt x="296" y="865"/>
                  </a:lnTo>
                  <a:lnTo>
                    <a:pt x="296" y="809"/>
                  </a:lnTo>
                  <a:moveTo>
                    <a:pt x="376" y="809"/>
                  </a:moveTo>
                  <a:lnTo>
                    <a:pt x="320" y="809"/>
                  </a:lnTo>
                  <a:lnTo>
                    <a:pt x="320" y="865"/>
                  </a:lnTo>
                  <a:lnTo>
                    <a:pt x="376" y="865"/>
                  </a:lnTo>
                  <a:lnTo>
                    <a:pt x="376" y="809"/>
                  </a:lnTo>
                  <a:moveTo>
                    <a:pt x="457" y="809"/>
                  </a:moveTo>
                  <a:lnTo>
                    <a:pt x="401" y="809"/>
                  </a:lnTo>
                  <a:lnTo>
                    <a:pt x="401" y="865"/>
                  </a:lnTo>
                  <a:lnTo>
                    <a:pt x="457" y="865"/>
                  </a:lnTo>
                  <a:lnTo>
                    <a:pt x="457" y="809"/>
                  </a:lnTo>
                  <a:moveTo>
                    <a:pt x="536" y="809"/>
                  </a:moveTo>
                  <a:lnTo>
                    <a:pt x="481" y="809"/>
                  </a:lnTo>
                  <a:lnTo>
                    <a:pt x="481" y="865"/>
                  </a:lnTo>
                  <a:lnTo>
                    <a:pt x="536" y="865"/>
                  </a:lnTo>
                  <a:lnTo>
                    <a:pt x="536" y="809"/>
                  </a:lnTo>
                  <a:moveTo>
                    <a:pt x="617" y="809"/>
                  </a:moveTo>
                  <a:lnTo>
                    <a:pt x="561" y="809"/>
                  </a:lnTo>
                  <a:lnTo>
                    <a:pt x="561" y="865"/>
                  </a:lnTo>
                  <a:lnTo>
                    <a:pt x="617" y="865"/>
                  </a:lnTo>
                  <a:lnTo>
                    <a:pt x="617" y="809"/>
                  </a:lnTo>
                  <a:moveTo>
                    <a:pt x="697" y="809"/>
                  </a:moveTo>
                  <a:lnTo>
                    <a:pt x="641" y="809"/>
                  </a:lnTo>
                  <a:lnTo>
                    <a:pt x="641" y="865"/>
                  </a:lnTo>
                  <a:lnTo>
                    <a:pt x="697" y="865"/>
                  </a:lnTo>
                  <a:lnTo>
                    <a:pt x="697" y="809"/>
                  </a:lnTo>
                  <a:moveTo>
                    <a:pt x="777" y="809"/>
                  </a:moveTo>
                  <a:lnTo>
                    <a:pt x="722" y="809"/>
                  </a:lnTo>
                  <a:lnTo>
                    <a:pt x="722" y="865"/>
                  </a:lnTo>
                  <a:lnTo>
                    <a:pt x="777" y="865"/>
                  </a:lnTo>
                  <a:lnTo>
                    <a:pt x="777" y="809"/>
                  </a:lnTo>
                  <a:moveTo>
                    <a:pt x="857" y="809"/>
                  </a:moveTo>
                  <a:lnTo>
                    <a:pt x="801" y="809"/>
                  </a:lnTo>
                  <a:lnTo>
                    <a:pt x="801" y="865"/>
                  </a:lnTo>
                  <a:lnTo>
                    <a:pt x="857" y="865"/>
                  </a:lnTo>
                  <a:lnTo>
                    <a:pt x="857" y="809"/>
                  </a:lnTo>
                  <a:moveTo>
                    <a:pt x="938" y="809"/>
                  </a:moveTo>
                  <a:lnTo>
                    <a:pt x="882" y="809"/>
                  </a:lnTo>
                  <a:lnTo>
                    <a:pt x="882" y="865"/>
                  </a:lnTo>
                  <a:lnTo>
                    <a:pt x="938" y="865"/>
                  </a:lnTo>
                  <a:lnTo>
                    <a:pt x="938" y="809"/>
                  </a:lnTo>
                  <a:moveTo>
                    <a:pt x="1018" y="809"/>
                  </a:moveTo>
                  <a:lnTo>
                    <a:pt x="962" y="809"/>
                  </a:lnTo>
                  <a:lnTo>
                    <a:pt x="962" y="865"/>
                  </a:lnTo>
                  <a:lnTo>
                    <a:pt x="1018" y="865"/>
                  </a:lnTo>
                  <a:lnTo>
                    <a:pt x="1018" y="809"/>
                  </a:lnTo>
                  <a:moveTo>
                    <a:pt x="1098" y="809"/>
                  </a:moveTo>
                  <a:lnTo>
                    <a:pt x="1042" y="809"/>
                  </a:lnTo>
                  <a:lnTo>
                    <a:pt x="1042" y="865"/>
                  </a:lnTo>
                  <a:lnTo>
                    <a:pt x="1098" y="865"/>
                  </a:lnTo>
                  <a:lnTo>
                    <a:pt x="1098" y="809"/>
                  </a:lnTo>
                  <a:moveTo>
                    <a:pt x="1178" y="809"/>
                  </a:moveTo>
                  <a:lnTo>
                    <a:pt x="1122" y="809"/>
                  </a:lnTo>
                  <a:lnTo>
                    <a:pt x="1122" y="865"/>
                  </a:lnTo>
                  <a:lnTo>
                    <a:pt x="1178" y="865"/>
                  </a:lnTo>
                  <a:lnTo>
                    <a:pt x="1178" y="809"/>
                  </a:lnTo>
                  <a:moveTo>
                    <a:pt x="1258" y="809"/>
                  </a:moveTo>
                  <a:lnTo>
                    <a:pt x="1203" y="809"/>
                  </a:lnTo>
                  <a:lnTo>
                    <a:pt x="1203" y="865"/>
                  </a:lnTo>
                  <a:lnTo>
                    <a:pt x="1258" y="865"/>
                  </a:lnTo>
                  <a:lnTo>
                    <a:pt x="1258" y="809"/>
                  </a:lnTo>
                  <a:moveTo>
                    <a:pt x="1339" y="809"/>
                  </a:moveTo>
                  <a:lnTo>
                    <a:pt x="1282" y="809"/>
                  </a:lnTo>
                  <a:lnTo>
                    <a:pt x="1282" y="865"/>
                  </a:lnTo>
                  <a:lnTo>
                    <a:pt x="1339" y="865"/>
                  </a:lnTo>
                  <a:lnTo>
                    <a:pt x="1339" y="809"/>
                  </a:lnTo>
                  <a:moveTo>
                    <a:pt x="1418" y="809"/>
                  </a:moveTo>
                  <a:lnTo>
                    <a:pt x="1363" y="809"/>
                  </a:lnTo>
                  <a:lnTo>
                    <a:pt x="1363" y="865"/>
                  </a:lnTo>
                  <a:lnTo>
                    <a:pt x="1418" y="865"/>
                  </a:lnTo>
                  <a:lnTo>
                    <a:pt x="1418" y="809"/>
                  </a:lnTo>
                  <a:moveTo>
                    <a:pt x="1499" y="809"/>
                  </a:moveTo>
                  <a:lnTo>
                    <a:pt x="1443" y="809"/>
                  </a:lnTo>
                  <a:lnTo>
                    <a:pt x="1443" y="865"/>
                  </a:lnTo>
                  <a:lnTo>
                    <a:pt x="1499" y="865"/>
                  </a:lnTo>
                  <a:lnTo>
                    <a:pt x="1499" y="809"/>
                  </a:lnTo>
                  <a:moveTo>
                    <a:pt x="1579" y="809"/>
                  </a:moveTo>
                  <a:lnTo>
                    <a:pt x="1523" y="809"/>
                  </a:lnTo>
                  <a:lnTo>
                    <a:pt x="1523" y="865"/>
                  </a:lnTo>
                  <a:lnTo>
                    <a:pt x="1579" y="865"/>
                  </a:lnTo>
                  <a:lnTo>
                    <a:pt x="1579" y="809"/>
                  </a:lnTo>
                  <a:moveTo>
                    <a:pt x="1659" y="809"/>
                  </a:moveTo>
                  <a:lnTo>
                    <a:pt x="1604" y="809"/>
                  </a:lnTo>
                  <a:lnTo>
                    <a:pt x="1604" y="865"/>
                  </a:lnTo>
                  <a:lnTo>
                    <a:pt x="1659" y="865"/>
                  </a:lnTo>
                  <a:lnTo>
                    <a:pt x="1659" y="809"/>
                  </a:lnTo>
                  <a:moveTo>
                    <a:pt x="1739" y="809"/>
                  </a:moveTo>
                  <a:lnTo>
                    <a:pt x="1684" y="809"/>
                  </a:lnTo>
                  <a:lnTo>
                    <a:pt x="1684" y="865"/>
                  </a:lnTo>
                  <a:lnTo>
                    <a:pt x="1739" y="865"/>
                  </a:lnTo>
                  <a:lnTo>
                    <a:pt x="1739" y="809"/>
                  </a:lnTo>
                  <a:moveTo>
                    <a:pt x="1820" y="809"/>
                  </a:moveTo>
                  <a:lnTo>
                    <a:pt x="1764" y="809"/>
                  </a:lnTo>
                  <a:lnTo>
                    <a:pt x="1764" y="865"/>
                  </a:lnTo>
                  <a:lnTo>
                    <a:pt x="1820" y="865"/>
                  </a:lnTo>
                  <a:lnTo>
                    <a:pt x="1820" y="809"/>
                  </a:lnTo>
                  <a:moveTo>
                    <a:pt x="1899" y="809"/>
                  </a:moveTo>
                  <a:lnTo>
                    <a:pt x="1844" y="809"/>
                  </a:lnTo>
                  <a:lnTo>
                    <a:pt x="1844" y="865"/>
                  </a:lnTo>
                  <a:lnTo>
                    <a:pt x="1899" y="865"/>
                  </a:lnTo>
                  <a:lnTo>
                    <a:pt x="1899" y="809"/>
                  </a:lnTo>
                  <a:moveTo>
                    <a:pt x="1980" y="809"/>
                  </a:moveTo>
                  <a:lnTo>
                    <a:pt x="1925" y="809"/>
                  </a:lnTo>
                  <a:lnTo>
                    <a:pt x="1925" y="865"/>
                  </a:lnTo>
                  <a:lnTo>
                    <a:pt x="1980" y="865"/>
                  </a:lnTo>
                  <a:lnTo>
                    <a:pt x="1980" y="809"/>
                  </a:lnTo>
                  <a:moveTo>
                    <a:pt x="2060" y="809"/>
                  </a:moveTo>
                  <a:lnTo>
                    <a:pt x="2004" y="809"/>
                  </a:lnTo>
                  <a:lnTo>
                    <a:pt x="2004" y="865"/>
                  </a:lnTo>
                  <a:lnTo>
                    <a:pt x="2060" y="865"/>
                  </a:lnTo>
                  <a:lnTo>
                    <a:pt x="2060" y="809"/>
                  </a:lnTo>
                  <a:moveTo>
                    <a:pt x="2140" y="809"/>
                  </a:moveTo>
                  <a:lnTo>
                    <a:pt x="2085" y="809"/>
                  </a:lnTo>
                  <a:lnTo>
                    <a:pt x="2085" y="865"/>
                  </a:lnTo>
                  <a:lnTo>
                    <a:pt x="2140" y="865"/>
                  </a:lnTo>
                  <a:lnTo>
                    <a:pt x="2140" y="809"/>
                  </a:lnTo>
                  <a:moveTo>
                    <a:pt x="2220" y="809"/>
                  </a:moveTo>
                  <a:lnTo>
                    <a:pt x="2165" y="809"/>
                  </a:lnTo>
                  <a:lnTo>
                    <a:pt x="2165" y="865"/>
                  </a:lnTo>
                  <a:lnTo>
                    <a:pt x="2220" y="865"/>
                  </a:lnTo>
                  <a:lnTo>
                    <a:pt x="2220" y="809"/>
                  </a:lnTo>
                  <a:moveTo>
                    <a:pt x="2301" y="809"/>
                  </a:moveTo>
                  <a:lnTo>
                    <a:pt x="2245" y="809"/>
                  </a:lnTo>
                  <a:lnTo>
                    <a:pt x="2245" y="865"/>
                  </a:lnTo>
                  <a:lnTo>
                    <a:pt x="2301" y="865"/>
                  </a:lnTo>
                  <a:lnTo>
                    <a:pt x="2301" y="809"/>
                  </a:lnTo>
                  <a:moveTo>
                    <a:pt x="2380" y="809"/>
                  </a:moveTo>
                  <a:lnTo>
                    <a:pt x="2325" y="809"/>
                  </a:lnTo>
                  <a:lnTo>
                    <a:pt x="2325" y="865"/>
                  </a:lnTo>
                  <a:lnTo>
                    <a:pt x="2380" y="865"/>
                  </a:lnTo>
                  <a:lnTo>
                    <a:pt x="2380" y="809"/>
                  </a:lnTo>
                  <a:moveTo>
                    <a:pt x="2461" y="809"/>
                  </a:moveTo>
                  <a:lnTo>
                    <a:pt x="2406" y="809"/>
                  </a:lnTo>
                  <a:lnTo>
                    <a:pt x="2406" y="865"/>
                  </a:lnTo>
                  <a:lnTo>
                    <a:pt x="2461" y="865"/>
                  </a:lnTo>
                  <a:lnTo>
                    <a:pt x="2461" y="809"/>
                  </a:lnTo>
                  <a:moveTo>
                    <a:pt x="2541" y="809"/>
                  </a:moveTo>
                  <a:lnTo>
                    <a:pt x="2485" y="809"/>
                  </a:lnTo>
                  <a:lnTo>
                    <a:pt x="2485" y="865"/>
                  </a:lnTo>
                  <a:lnTo>
                    <a:pt x="2541" y="865"/>
                  </a:lnTo>
                  <a:lnTo>
                    <a:pt x="2541" y="809"/>
                  </a:lnTo>
                  <a:moveTo>
                    <a:pt x="2621" y="809"/>
                  </a:moveTo>
                  <a:lnTo>
                    <a:pt x="2566" y="809"/>
                  </a:lnTo>
                  <a:lnTo>
                    <a:pt x="2566" y="865"/>
                  </a:lnTo>
                  <a:lnTo>
                    <a:pt x="2621" y="865"/>
                  </a:lnTo>
                  <a:lnTo>
                    <a:pt x="2621" y="809"/>
                  </a:lnTo>
                  <a:moveTo>
                    <a:pt x="2701" y="809"/>
                  </a:moveTo>
                  <a:lnTo>
                    <a:pt x="2646" y="809"/>
                  </a:lnTo>
                  <a:lnTo>
                    <a:pt x="2646" y="865"/>
                  </a:lnTo>
                  <a:lnTo>
                    <a:pt x="2701" y="865"/>
                  </a:lnTo>
                  <a:lnTo>
                    <a:pt x="2701" y="809"/>
                  </a:lnTo>
                  <a:moveTo>
                    <a:pt x="2782" y="809"/>
                  </a:moveTo>
                  <a:lnTo>
                    <a:pt x="2726" y="809"/>
                  </a:lnTo>
                  <a:lnTo>
                    <a:pt x="2726" y="865"/>
                  </a:lnTo>
                  <a:lnTo>
                    <a:pt x="2782" y="865"/>
                  </a:lnTo>
                  <a:lnTo>
                    <a:pt x="2782" y="809"/>
                  </a:lnTo>
                  <a:moveTo>
                    <a:pt x="2861" y="809"/>
                  </a:moveTo>
                  <a:lnTo>
                    <a:pt x="2806" y="809"/>
                  </a:lnTo>
                  <a:lnTo>
                    <a:pt x="2806" y="865"/>
                  </a:lnTo>
                  <a:lnTo>
                    <a:pt x="2861" y="865"/>
                  </a:lnTo>
                  <a:lnTo>
                    <a:pt x="2861" y="809"/>
                  </a:lnTo>
                  <a:moveTo>
                    <a:pt x="2942" y="809"/>
                  </a:moveTo>
                  <a:lnTo>
                    <a:pt x="2887" y="809"/>
                  </a:lnTo>
                  <a:lnTo>
                    <a:pt x="2887" y="865"/>
                  </a:lnTo>
                  <a:lnTo>
                    <a:pt x="2942" y="865"/>
                  </a:lnTo>
                  <a:lnTo>
                    <a:pt x="2942" y="809"/>
                  </a:lnTo>
                  <a:moveTo>
                    <a:pt x="3022" y="809"/>
                  </a:moveTo>
                  <a:lnTo>
                    <a:pt x="2966" y="809"/>
                  </a:lnTo>
                  <a:lnTo>
                    <a:pt x="2966" y="865"/>
                  </a:lnTo>
                  <a:lnTo>
                    <a:pt x="3022" y="865"/>
                  </a:lnTo>
                  <a:lnTo>
                    <a:pt x="3022" y="809"/>
                  </a:lnTo>
                  <a:moveTo>
                    <a:pt x="3342" y="809"/>
                  </a:moveTo>
                  <a:lnTo>
                    <a:pt x="3287" y="809"/>
                  </a:lnTo>
                  <a:lnTo>
                    <a:pt x="3287" y="865"/>
                  </a:lnTo>
                  <a:lnTo>
                    <a:pt x="3342" y="865"/>
                  </a:lnTo>
                  <a:lnTo>
                    <a:pt x="3342" y="809"/>
                  </a:lnTo>
                  <a:moveTo>
                    <a:pt x="3423" y="809"/>
                  </a:moveTo>
                  <a:lnTo>
                    <a:pt x="3367" y="809"/>
                  </a:lnTo>
                  <a:lnTo>
                    <a:pt x="3367" y="865"/>
                  </a:lnTo>
                  <a:lnTo>
                    <a:pt x="3423" y="865"/>
                  </a:lnTo>
                  <a:lnTo>
                    <a:pt x="3423" y="809"/>
                  </a:lnTo>
                  <a:moveTo>
                    <a:pt x="3503" y="809"/>
                  </a:moveTo>
                  <a:lnTo>
                    <a:pt x="3447" y="809"/>
                  </a:lnTo>
                  <a:lnTo>
                    <a:pt x="3447" y="865"/>
                  </a:lnTo>
                  <a:lnTo>
                    <a:pt x="3503" y="865"/>
                  </a:lnTo>
                  <a:lnTo>
                    <a:pt x="3503" y="809"/>
                  </a:lnTo>
                  <a:moveTo>
                    <a:pt x="3583" y="809"/>
                  </a:moveTo>
                  <a:lnTo>
                    <a:pt x="3528" y="809"/>
                  </a:lnTo>
                  <a:lnTo>
                    <a:pt x="3528" y="865"/>
                  </a:lnTo>
                  <a:lnTo>
                    <a:pt x="3583" y="865"/>
                  </a:lnTo>
                  <a:lnTo>
                    <a:pt x="3583" y="809"/>
                  </a:lnTo>
                  <a:moveTo>
                    <a:pt x="3663" y="809"/>
                  </a:moveTo>
                  <a:lnTo>
                    <a:pt x="3607" y="809"/>
                  </a:lnTo>
                  <a:lnTo>
                    <a:pt x="3607" y="865"/>
                  </a:lnTo>
                  <a:lnTo>
                    <a:pt x="3663" y="865"/>
                  </a:lnTo>
                  <a:lnTo>
                    <a:pt x="3663" y="809"/>
                  </a:lnTo>
                  <a:moveTo>
                    <a:pt x="3744" y="809"/>
                  </a:moveTo>
                  <a:lnTo>
                    <a:pt x="3688" y="809"/>
                  </a:lnTo>
                  <a:lnTo>
                    <a:pt x="3688" y="865"/>
                  </a:lnTo>
                  <a:lnTo>
                    <a:pt x="3744" y="865"/>
                  </a:lnTo>
                  <a:lnTo>
                    <a:pt x="3744" y="809"/>
                  </a:lnTo>
                  <a:moveTo>
                    <a:pt x="3823" y="809"/>
                  </a:moveTo>
                  <a:lnTo>
                    <a:pt x="3768" y="809"/>
                  </a:lnTo>
                  <a:lnTo>
                    <a:pt x="3768" y="865"/>
                  </a:lnTo>
                  <a:lnTo>
                    <a:pt x="3823" y="865"/>
                  </a:lnTo>
                  <a:lnTo>
                    <a:pt x="3823" y="809"/>
                  </a:lnTo>
                  <a:moveTo>
                    <a:pt x="3904" y="809"/>
                  </a:moveTo>
                  <a:lnTo>
                    <a:pt x="3848" y="809"/>
                  </a:lnTo>
                  <a:lnTo>
                    <a:pt x="3848" y="865"/>
                  </a:lnTo>
                  <a:lnTo>
                    <a:pt x="3904" y="865"/>
                  </a:lnTo>
                  <a:lnTo>
                    <a:pt x="3904" y="809"/>
                  </a:lnTo>
                  <a:moveTo>
                    <a:pt x="3984" y="809"/>
                  </a:moveTo>
                  <a:lnTo>
                    <a:pt x="3928" y="809"/>
                  </a:lnTo>
                  <a:lnTo>
                    <a:pt x="3928" y="865"/>
                  </a:lnTo>
                  <a:lnTo>
                    <a:pt x="3984" y="865"/>
                  </a:lnTo>
                  <a:lnTo>
                    <a:pt x="3984" y="809"/>
                  </a:lnTo>
                  <a:moveTo>
                    <a:pt x="4064" y="809"/>
                  </a:moveTo>
                  <a:lnTo>
                    <a:pt x="4009" y="809"/>
                  </a:lnTo>
                  <a:lnTo>
                    <a:pt x="4009" y="865"/>
                  </a:lnTo>
                  <a:lnTo>
                    <a:pt x="4064" y="865"/>
                  </a:lnTo>
                  <a:lnTo>
                    <a:pt x="4064" y="809"/>
                  </a:lnTo>
                  <a:moveTo>
                    <a:pt x="4225" y="809"/>
                  </a:moveTo>
                  <a:lnTo>
                    <a:pt x="4169" y="809"/>
                  </a:lnTo>
                  <a:lnTo>
                    <a:pt x="4169" y="865"/>
                  </a:lnTo>
                  <a:lnTo>
                    <a:pt x="4225" y="865"/>
                  </a:lnTo>
                  <a:lnTo>
                    <a:pt x="4225" y="809"/>
                  </a:lnTo>
                  <a:moveTo>
                    <a:pt x="4304" y="809"/>
                  </a:moveTo>
                  <a:lnTo>
                    <a:pt x="4249" y="809"/>
                  </a:lnTo>
                  <a:lnTo>
                    <a:pt x="4249" y="865"/>
                  </a:lnTo>
                  <a:lnTo>
                    <a:pt x="4304" y="865"/>
                  </a:lnTo>
                  <a:lnTo>
                    <a:pt x="4304" y="809"/>
                  </a:lnTo>
                  <a:moveTo>
                    <a:pt x="4385" y="809"/>
                  </a:moveTo>
                  <a:lnTo>
                    <a:pt x="4329" y="809"/>
                  </a:lnTo>
                  <a:lnTo>
                    <a:pt x="4329" y="865"/>
                  </a:lnTo>
                  <a:lnTo>
                    <a:pt x="4385" y="865"/>
                  </a:lnTo>
                  <a:lnTo>
                    <a:pt x="4385" y="809"/>
                  </a:lnTo>
                  <a:moveTo>
                    <a:pt x="4545" y="809"/>
                  </a:moveTo>
                  <a:lnTo>
                    <a:pt x="4490" y="809"/>
                  </a:lnTo>
                  <a:lnTo>
                    <a:pt x="4490" y="865"/>
                  </a:lnTo>
                  <a:lnTo>
                    <a:pt x="4545" y="865"/>
                  </a:lnTo>
                  <a:lnTo>
                    <a:pt x="4545" y="809"/>
                  </a:lnTo>
                  <a:moveTo>
                    <a:pt x="4625" y="809"/>
                  </a:moveTo>
                  <a:lnTo>
                    <a:pt x="4569" y="809"/>
                  </a:lnTo>
                  <a:lnTo>
                    <a:pt x="4569" y="865"/>
                  </a:lnTo>
                  <a:lnTo>
                    <a:pt x="4625" y="865"/>
                  </a:lnTo>
                  <a:lnTo>
                    <a:pt x="4625" y="809"/>
                  </a:lnTo>
                  <a:moveTo>
                    <a:pt x="4705" y="809"/>
                  </a:moveTo>
                  <a:lnTo>
                    <a:pt x="4650" y="809"/>
                  </a:lnTo>
                  <a:lnTo>
                    <a:pt x="4650" y="865"/>
                  </a:lnTo>
                  <a:lnTo>
                    <a:pt x="4705" y="865"/>
                  </a:lnTo>
                  <a:lnTo>
                    <a:pt x="4705" y="809"/>
                  </a:lnTo>
                  <a:moveTo>
                    <a:pt x="4785" y="809"/>
                  </a:moveTo>
                  <a:lnTo>
                    <a:pt x="4730" y="809"/>
                  </a:lnTo>
                  <a:lnTo>
                    <a:pt x="4730" y="865"/>
                  </a:lnTo>
                  <a:lnTo>
                    <a:pt x="4785" y="865"/>
                  </a:lnTo>
                  <a:lnTo>
                    <a:pt x="4785" y="809"/>
                  </a:lnTo>
                  <a:moveTo>
                    <a:pt x="4866" y="809"/>
                  </a:moveTo>
                  <a:lnTo>
                    <a:pt x="4810" y="809"/>
                  </a:lnTo>
                  <a:lnTo>
                    <a:pt x="4810" y="865"/>
                  </a:lnTo>
                  <a:lnTo>
                    <a:pt x="4866" y="865"/>
                  </a:lnTo>
                  <a:lnTo>
                    <a:pt x="4866" y="809"/>
                  </a:lnTo>
                  <a:moveTo>
                    <a:pt x="4945" y="809"/>
                  </a:moveTo>
                  <a:lnTo>
                    <a:pt x="4890" y="809"/>
                  </a:lnTo>
                  <a:lnTo>
                    <a:pt x="4890" y="865"/>
                  </a:lnTo>
                  <a:lnTo>
                    <a:pt x="4945" y="865"/>
                  </a:lnTo>
                  <a:lnTo>
                    <a:pt x="4945" y="809"/>
                  </a:lnTo>
                  <a:moveTo>
                    <a:pt x="5347" y="809"/>
                  </a:moveTo>
                  <a:lnTo>
                    <a:pt x="5291" y="809"/>
                  </a:lnTo>
                  <a:lnTo>
                    <a:pt x="5291" y="865"/>
                  </a:lnTo>
                  <a:lnTo>
                    <a:pt x="5347" y="865"/>
                  </a:lnTo>
                  <a:lnTo>
                    <a:pt x="5347" y="809"/>
                  </a:lnTo>
                  <a:moveTo>
                    <a:pt x="5426" y="809"/>
                  </a:moveTo>
                  <a:lnTo>
                    <a:pt x="5371" y="809"/>
                  </a:lnTo>
                  <a:lnTo>
                    <a:pt x="5371" y="865"/>
                  </a:lnTo>
                  <a:lnTo>
                    <a:pt x="5426" y="865"/>
                  </a:lnTo>
                  <a:lnTo>
                    <a:pt x="5426" y="809"/>
                  </a:lnTo>
                  <a:moveTo>
                    <a:pt x="5507" y="809"/>
                  </a:moveTo>
                  <a:lnTo>
                    <a:pt x="5452" y="809"/>
                  </a:lnTo>
                  <a:lnTo>
                    <a:pt x="5452" y="865"/>
                  </a:lnTo>
                  <a:lnTo>
                    <a:pt x="5507" y="865"/>
                  </a:lnTo>
                  <a:lnTo>
                    <a:pt x="5507" y="809"/>
                  </a:lnTo>
                  <a:moveTo>
                    <a:pt x="5587" y="809"/>
                  </a:moveTo>
                  <a:lnTo>
                    <a:pt x="5531" y="809"/>
                  </a:lnTo>
                  <a:lnTo>
                    <a:pt x="5531" y="865"/>
                  </a:lnTo>
                  <a:lnTo>
                    <a:pt x="5587" y="865"/>
                  </a:lnTo>
                  <a:lnTo>
                    <a:pt x="5587" y="809"/>
                  </a:lnTo>
                  <a:moveTo>
                    <a:pt x="5667" y="809"/>
                  </a:moveTo>
                  <a:lnTo>
                    <a:pt x="5612" y="809"/>
                  </a:lnTo>
                  <a:lnTo>
                    <a:pt x="5612" y="865"/>
                  </a:lnTo>
                  <a:lnTo>
                    <a:pt x="5667" y="865"/>
                  </a:lnTo>
                  <a:lnTo>
                    <a:pt x="5667" y="809"/>
                  </a:lnTo>
                  <a:moveTo>
                    <a:pt x="5747" y="809"/>
                  </a:moveTo>
                  <a:lnTo>
                    <a:pt x="5692" y="809"/>
                  </a:lnTo>
                  <a:lnTo>
                    <a:pt x="5692" y="865"/>
                  </a:lnTo>
                  <a:lnTo>
                    <a:pt x="5747" y="865"/>
                  </a:lnTo>
                  <a:lnTo>
                    <a:pt x="5747" y="809"/>
                  </a:lnTo>
                  <a:moveTo>
                    <a:pt x="5828" y="809"/>
                  </a:moveTo>
                  <a:lnTo>
                    <a:pt x="5772" y="809"/>
                  </a:lnTo>
                  <a:lnTo>
                    <a:pt x="5772" y="865"/>
                  </a:lnTo>
                  <a:lnTo>
                    <a:pt x="5828" y="865"/>
                  </a:lnTo>
                  <a:lnTo>
                    <a:pt x="5828" y="809"/>
                  </a:lnTo>
                  <a:moveTo>
                    <a:pt x="55" y="728"/>
                  </a:moveTo>
                  <a:lnTo>
                    <a:pt x="0" y="728"/>
                  </a:lnTo>
                  <a:lnTo>
                    <a:pt x="0" y="784"/>
                  </a:lnTo>
                  <a:lnTo>
                    <a:pt x="55" y="784"/>
                  </a:lnTo>
                  <a:lnTo>
                    <a:pt x="55" y="728"/>
                  </a:lnTo>
                  <a:moveTo>
                    <a:pt x="136" y="728"/>
                  </a:moveTo>
                  <a:lnTo>
                    <a:pt x="80" y="728"/>
                  </a:lnTo>
                  <a:lnTo>
                    <a:pt x="80" y="784"/>
                  </a:lnTo>
                  <a:lnTo>
                    <a:pt x="136" y="784"/>
                  </a:lnTo>
                  <a:lnTo>
                    <a:pt x="136" y="728"/>
                  </a:lnTo>
                  <a:moveTo>
                    <a:pt x="216" y="728"/>
                  </a:moveTo>
                  <a:lnTo>
                    <a:pt x="160" y="728"/>
                  </a:lnTo>
                  <a:lnTo>
                    <a:pt x="160" y="784"/>
                  </a:lnTo>
                  <a:lnTo>
                    <a:pt x="216" y="784"/>
                  </a:lnTo>
                  <a:lnTo>
                    <a:pt x="216" y="728"/>
                  </a:lnTo>
                  <a:moveTo>
                    <a:pt x="296" y="728"/>
                  </a:moveTo>
                  <a:lnTo>
                    <a:pt x="241" y="728"/>
                  </a:lnTo>
                  <a:lnTo>
                    <a:pt x="241" y="784"/>
                  </a:lnTo>
                  <a:lnTo>
                    <a:pt x="296" y="784"/>
                  </a:lnTo>
                  <a:lnTo>
                    <a:pt x="296" y="728"/>
                  </a:lnTo>
                  <a:moveTo>
                    <a:pt x="376" y="728"/>
                  </a:moveTo>
                  <a:lnTo>
                    <a:pt x="320" y="728"/>
                  </a:lnTo>
                  <a:lnTo>
                    <a:pt x="320" y="784"/>
                  </a:lnTo>
                  <a:lnTo>
                    <a:pt x="376" y="784"/>
                  </a:lnTo>
                  <a:lnTo>
                    <a:pt x="376" y="728"/>
                  </a:lnTo>
                  <a:moveTo>
                    <a:pt x="457" y="728"/>
                  </a:moveTo>
                  <a:lnTo>
                    <a:pt x="401" y="728"/>
                  </a:lnTo>
                  <a:lnTo>
                    <a:pt x="401" y="784"/>
                  </a:lnTo>
                  <a:lnTo>
                    <a:pt x="457" y="784"/>
                  </a:lnTo>
                  <a:lnTo>
                    <a:pt x="457" y="728"/>
                  </a:lnTo>
                  <a:moveTo>
                    <a:pt x="536" y="728"/>
                  </a:moveTo>
                  <a:lnTo>
                    <a:pt x="481" y="728"/>
                  </a:lnTo>
                  <a:lnTo>
                    <a:pt x="481" y="784"/>
                  </a:lnTo>
                  <a:lnTo>
                    <a:pt x="536" y="784"/>
                  </a:lnTo>
                  <a:lnTo>
                    <a:pt x="536" y="728"/>
                  </a:lnTo>
                  <a:moveTo>
                    <a:pt x="617" y="728"/>
                  </a:moveTo>
                  <a:lnTo>
                    <a:pt x="561" y="728"/>
                  </a:lnTo>
                  <a:lnTo>
                    <a:pt x="561" y="784"/>
                  </a:lnTo>
                  <a:lnTo>
                    <a:pt x="617" y="784"/>
                  </a:lnTo>
                  <a:lnTo>
                    <a:pt x="617" y="728"/>
                  </a:lnTo>
                  <a:moveTo>
                    <a:pt x="697" y="728"/>
                  </a:moveTo>
                  <a:lnTo>
                    <a:pt x="641" y="728"/>
                  </a:lnTo>
                  <a:lnTo>
                    <a:pt x="641" y="784"/>
                  </a:lnTo>
                  <a:lnTo>
                    <a:pt x="697" y="784"/>
                  </a:lnTo>
                  <a:lnTo>
                    <a:pt x="697" y="728"/>
                  </a:lnTo>
                  <a:moveTo>
                    <a:pt x="777" y="728"/>
                  </a:moveTo>
                  <a:lnTo>
                    <a:pt x="722" y="728"/>
                  </a:lnTo>
                  <a:lnTo>
                    <a:pt x="722" y="784"/>
                  </a:lnTo>
                  <a:lnTo>
                    <a:pt x="777" y="784"/>
                  </a:lnTo>
                  <a:lnTo>
                    <a:pt x="777" y="728"/>
                  </a:lnTo>
                  <a:moveTo>
                    <a:pt x="857" y="728"/>
                  </a:moveTo>
                  <a:lnTo>
                    <a:pt x="801" y="728"/>
                  </a:lnTo>
                  <a:lnTo>
                    <a:pt x="801" y="784"/>
                  </a:lnTo>
                  <a:lnTo>
                    <a:pt x="857" y="784"/>
                  </a:lnTo>
                  <a:lnTo>
                    <a:pt x="857" y="728"/>
                  </a:lnTo>
                  <a:moveTo>
                    <a:pt x="938" y="728"/>
                  </a:moveTo>
                  <a:lnTo>
                    <a:pt x="882" y="728"/>
                  </a:lnTo>
                  <a:lnTo>
                    <a:pt x="882" y="784"/>
                  </a:lnTo>
                  <a:lnTo>
                    <a:pt x="938" y="784"/>
                  </a:lnTo>
                  <a:lnTo>
                    <a:pt x="938" y="728"/>
                  </a:lnTo>
                  <a:moveTo>
                    <a:pt x="1018" y="728"/>
                  </a:moveTo>
                  <a:lnTo>
                    <a:pt x="962" y="728"/>
                  </a:lnTo>
                  <a:lnTo>
                    <a:pt x="962" y="784"/>
                  </a:lnTo>
                  <a:lnTo>
                    <a:pt x="1018" y="784"/>
                  </a:lnTo>
                  <a:lnTo>
                    <a:pt x="1018" y="728"/>
                  </a:lnTo>
                  <a:moveTo>
                    <a:pt x="1098" y="728"/>
                  </a:moveTo>
                  <a:lnTo>
                    <a:pt x="1042" y="728"/>
                  </a:lnTo>
                  <a:lnTo>
                    <a:pt x="1042" y="784"/>
                  </a:lnTo>
                  <a:lnTo>
                    <a:pt x="1098" y="784"/>
                  </a:lnTo>
                  <a:lnTo>
                    <a:pt x="1098" y="728"/>
                  </a:lnTo>
                  <a:moveTo>
                    <a:pt x="1178" y="728"/>
                  </a:moveTo>
                  <a:lnTo>
                    <a:pt x="1122" y="728"/>
                  </a:lnTo>
                  <a:lnTo>
                    <a:pt x="1122" y="784"/>
                  </a:lnTo>
                  <a:lnTo>
                    <a:pt x="1178" y="784"/>
                  </a:lnTo>
                  <a:lnTo>
                    <a:pt x="1178" y="728"/>
                  </a:lnTo>
                  <a:moveTo>
                    <a:pt x="1258" y="728"/>
                  </a:moveTo>
                  <a:lnTo>
                    <a:pt x="1203" y="728"/>
                  </a:lnTo>
                  <a:lnTo>
                    <a:pt x="1203" y="784"/>
                  </a:lnTo>
                  <a:lnTo>
                    <a:pt x="1258" y="784"/>
                  </a:lnTo>
                  <a:lnTo>
                    <a:pt x="1258" y="728"/>
                  </a:lnTo>
                  <a:moveTo>
                    <a:pt x="1339" y="728"/>
                  </a:moveTo>
                  <a:lnTo>
                    <a:pt x="1282" y="728"/>
                  </a:lnTo>
                  <a:lnTo>
                    <a:pt x="1282" y="784"/>
                  </a:lnTo>
                  <a:lnTo>
                    <a:pt x="1339" y="784"/>
                  </a:lnTo>
                  <a:lnTo>
                    <a:pt x="1339" y="728"/>
                  </a:lnTo>
                  <a:moveTo>
                    <a:pt x="1418" y="728"/>
                  </a:moveTo>
                  <a:lnTo>
                    <a:pt x="1363" y="728"/>
                  </a:lnTo>
                  <a:lnTo>
                    <a:pt x="1363" y="784"/>
                  </a:lnTo>
                  <a:lnTo>
                    <a:pt x="1418" y="784"/>
                  </a:lnTo>
                  <a:lnTo>
                    <a:pt x="1418" y="728"/>
                  </a:lnTo>
                  <a:moveTo>
                    <a:pt x="1499" y="728"/>
                  </a:moveTo>
                  <a:lnTo>
                    <a:pt x="1443" y="728"/>
                  </a:lnTo>
                  <a:lnTo>
                    <a:pt x="1443" y="784"/>
                  </a:lnTo>
                  <a:lnTo>
                    <a:pt x="1499" y="784"/>
                  </a:lnTo>
                  <a:lnTo>
                    <a:pt x="1499" y="728"/>
                  </a:lnTo>
                  <a:moveTo>
                    <a:pt x="1579" y="728"/>
                  </a:moveTo>
                  <a:lnTo>
                    <a:pt x="1523" y="728"/>
                  </a:lnTo>
                  <a:lnTo>
                    <a:pt x="1523" y="784"/>
                  </a:lnTo>
                  <a:lnTo>
                    <a:pt x="1579" y="784"/>
                  </a:lnTo>
                  <a:lnTo>
                    <a:pt x="1579" y="728"/>
                  </a:lnTo>
                  <a:moveTo>
                    <a:pt x="1659" y="728"/>
                  </a:moveTo>
                  <a:lnTo>
                    <a:pt x="1604" y="728"/>
                  </a:lnTo>
                  <a:lnTo>
                    <a:pt x="1604" y="784"/>
                  </a:lnTo>
                  <a:lnTo>
                    <a:pt x="1659" y="784"/>
                  </a:lnTo>
                  <a:lnTo>
                    <a:pt x="1659" y="728"/>
                  </a:lnTo>
                  <a:moveTo>
                    <a:pt x="1739" y="728"/>
                  </a:moveTo>
                  <a:lnTo>
                    <a:pt x="1684" y="728"/>
                  </a:lnTo>
                  <a:lnTo>
                    <a:pt x="1684" y="784"/>
                  </a:lnTo>
                  <a:lnTo>
                    <a:pt x="1739" y="784"/>
                  </a:lnTo>
                  <a:lnTo>
                    <a:pt x="1739" y="728"/>
                  </a:lnTo>
                  <a:moveTo>
                    <a:pt x="1820" y="728"/>
                  </a:moveTo>
                  <a:lnTo>
                    <a:pt x="1764" y="728"/>
                  </a:lnTo>
                  <a:lnTo>
                    <a:pt x="1764" y="784"/>
                  </a:lnTo>
                  <a:lnTo>
                    <a:pt x="1820" y="784"/>
                  </a:lnTo>
                  <a:lnTo>
                    <a:pt x="1820" y="728"/>
                  </a:lnTo>
                  <a:moveTo>
                    <a:pt x="1899" y="728"/>
                  </a:moveTo>
                  <a:lnTo>
                    <a:pt x="1844" y="728"/>
                  </a:lnTo>
                  <a:lnTo>
                    <a:pt x="1844" y="784"/>
                  </a:lnTo>
                  <a:lnTo>
                    <a:pt x="1899" y="784"/>
                  </a:lnTo>
                  <a:lnTo>
                    <a:pt x="1899" y="728"/>
                  </a:lnTo>
                  <a:moveTo>
                    <a:pt x="1980" y="728"/>
                  </a:moveTo>
                  <a:lnTo>
                    <a:pt x="1925" y="728"/>
                  </a:lnTo>
                  <a:lnTo>
                    <a:pt x="1925" y="784"/>
                  </a:lnTo>
                  <a:lnTo>
                    <a:pt x="1980" y="784"/>
                  </a:lnTo>
                  <a:lnTo>
                    <a:pt x="1980" y="728"/>
                  </a:lnTo>
                  <a:moveTo>
                    <a:pt x="2060" y="728"/>
                  </a:moveTo>
                  <a:lnTo>
                    <a:pt x="2004" y="728"/>
                  </a:lnTo>
                  <a:lnTo>
                    <a:pt x="2004" y="784"/>
                  </a:lnTo>
                  <a:lnTo>
                    <a:pt x="2060" y="784"/>
                  </a:lnTo>
                  <a:lnTo>
                    <a:pt x="2060" y="728"/>
                  </a:lnTo>
                  <a:moveTo>
                    <a:pt x="2140" y="728"/>
                  </a:moveTo>
                  <a:lnTo>
                    <a:pt x="2085" y="728"/>
                  </a:lnTo>
                  <a:lnTo>
                    <a:pt x="2085" y="784"/>
                  </a:lnTo>
                  <a:lnTo>
                    <a:pt x="2140" y="784"/>
                  </a:lnTo>
                  <a:lnTo>
                    <a:pt x="2140" y="728"/>
                  </a:lnTo>
                  <a:moveTo>
                    <a:pt x="2220" y="728"/>
                  </a:moveTo>
                  <a:lnTo>
                    <a:pt x="2165" y="728"/>
                  </a:lnTo>
                  <a:lnTo>
                    <a:pt x="2165" y="784"/>
                  </a:lnTo>
                  <a:lnTo>
                    <a:pt x="2220" y="784"/>
                  </a:lnTo>
                  <a:lnTo>
                    <a:pt x="2220" y="728"/>
                  </a:lnTo>
                  <a:moveTo>
                    <a:pt x="2301" y="728"/>
                  </a:moveTo>
                  <a:lnTo>
                    <a:pt x="2245" y="728"/>
                  </a:lnTo>
                  <a:lnTo>
                    <a:pt x="2245" y="784"/>
                  </a:lnTo>
                  <a:lnTo>
                    <a:pt x="2301" y="784"/>
                  </a:lnTo>
                  <a:lnTo>
                    <a:pt x="2301" y="728"/>
                  </a:lnTo>
                  <a:moveTo>
                    <a:pt x="2380" y="728"/>
                  </a:moveTo>
                  <a:lnTo>
                    <a:pt x="2325" y="728"/>
                  </a:lnTo>
                  <a:lnTo>
                    <a:pt x="2325" y="784"/>
                  </a:lnTo>
                  <a:lnTo>
                    <a:pt x="2380" y="784"/>
                  </a:lnTo>
                  <a:lnTo>
                    <a:pt x="2380" y="728"/>
                  </a:lnTo>
                  <a:moveTo>
                    <a:pt x="2461" y="728"/>
                  </a:moveTo>
                  <a:lnTo>
                    <a:pt x="2406" y="728"/>
                  </a:lnTo>
                  <a:lnTo>
                    <a:pt x="2406" y="784"/>
                  </a:lnTo>
                  <a:lnTo>
                    <a:pt x="2461" y="784"/>
                  </a:lnTo>
                  <a:lnTo>
                    <a:pt x="2461" y="728"/>
                  </a:lnTo>
                  <a:moveTo>
                    <a:pt x="2541" y="728"/>
                  </a:moveTo>
                  <a:lnTo>
                    <a:pt x="2485" y="728"/>
                  </a:lnTo>
                  <a:lnTo>
                    <a:pt x="2485" y="784"/>
                  </a:lnTo>
                  <a:lnTo>
                    <a:pt x="2541" y="784"/>
                  </a:lnTo>
                  <a:lnTo>
                    <a:pt x="2541" y="728"/>
                  </a:lnTo>
                  <a:moveTo>
                    <a:pt x="2621" y="728"/>
                  </a:moveTo>
                  <a:lnTo>
                    <a:pt x="2566" y="728"/>
                  </a:lnTo>
                  <a:lnTo>
                    <a:pt x="2566" y="784"/>
                  </a:lnTo>
                  <a:lnTo>
                    <a:pt x="2621" y="784"/>
                  </a:lnTo>
                  <a:lnTo>
                    <a:pt x="2621" y="728"/>
                  </a:lnTo>
                  <a:moveTo>
                    <a:pt x="2701" y="728"/>
                  </a:moveTo>
                  <a:lnTo>
                    <a:pt x="2646" y="728"/>
                  </a:lnTo>
                  <a:lnTo>
                    <a:pt x="2646" y="784"/>
                  </a:lnTo>
                  <a:lnTo>
                    <a:pt x="2701" y="784"/>
                  </a:lnTo>
                  <a:lnTo>
                    <a:pt x="2701" y="728"/>
                  </a:lnTo>
                  <a:moveTo>
                    <a:pt x="2782" y="728"/>
                  </a:moveTo>
                  <a:lnTo>
                    <a:pt x="2726" y="728"/>
                  </a:lnTo>
                  <a:lnTo>
                    <a:pt x="2726" y="784"/>
                  </a:lnTo>
                  <a:lnTo>
                    <a:pt x="2782" y="784"/>
                  </a:lnTo>
                  <a:lnTo>
                    <a:pt x="2782" y="728"/>
                  </a:lnTo>
                  <a:moveTo>
                    <a:pt x="2861" y="728"/>
                  </a:moveTo>
                  <a:lnTo>
                    <a:pt x="2806" y="728"/>
                  </a:lnTo>
                  <a:lnTo>
                    <a:pt x="2806" y="784"/>
                  </a:lnTo>
                  <a:lnTo>
                    <a:pt x="2861" y="784"/>
                  </a:lnTo>
                  <a:lnTo>
                    <a:pt x="2861" y="728"/>
                  </a:lnTo>
                  <a:moveTo>
                    <a:pt x="2942" y="728"/>
                  </a:moveTo>
                  <a:lnTo>
                    <a:pt x="2887" y="728"/>
                  </a:lnTo>
                  <a:lnTo>
                    <a:pt x="2887" y="784"/>
                  </a:lnTo>
                  <a:lnTo>
                    <a:pt x="2942" y="784"/>
                  </a:lnTo>
                  <a:lnTo>
                    <a:pt x="2942" y="728"/>
                  </a:lnTo>
                  <a:moveTo>
                    <a:pt x="3022" y="728"/>
                  </a:moveTo>
                  <a:lnTo>
                    <a:pt x="2966" y="728"/>
                  </a:lnTo>
                  <a:lnTo>
                    <a:pt x="2966" y="784"/>
                  </a:lnTo>
                  <a:lnTo>
                    <a:pt x="3022" y="784"/>
                  </a:lnTo>
                  <a:lnTo>
                    <a:pt x="3022" y="728"/>
                  </a:lnTo>
                  <a:moveTo>
                    <a:pt x="3342" y="728"/>
                  </a:moveTo>
                  <a:lnTo>
                    <a:pt x="3287" y="728"/>
                  </a:lnTo>
                  <a:lnTo>
                    <a:pt x="3287" y="784"/>
                  </a:lnTo>
                  <a:lnTo>
                    <a:pt x="3342" y="784"/>
                  </a:lnTo>
                  <a:lnTo>
                    <a:pt x="3342" y="728"/>
                  </a:lnTo>
                  <a:moveTo>
                    <a:pt x="3423" y="728"/>
                  </a:moveTo>
                  <a:lnTo>
                    <a:pt x="3367" y="728"/>
                  </a:lnTo>
                  <a:lnTo>
                    <a:pt x="3367" y="784"/>
                  </a:lnTo>
                  <a:lnTo>
                    <a:pt x="3423" y="784"/>
                  </a:lnTo>
                  <a:lnTo>
                    <a:pt x="3423" y="728"/>
                  </a:lnTo>
                  <a:moveTo>
                    <a:pt x="3503" y="728"/>
                  </a:moveTo>
                  <a:lnTo>
                    <a:pt x="3447" y="728"/>
                  </a:lnTo>
                  <a:lnTo>
                    <a:pt x="3447" y="784"/>
                  </a:lnTo>
                  <a:lnTo>
                    <a:pt x="3503" y="784"/>
                  </a:lnTo>
                  <a:lnTo>
                    <a:pt x="3503" y="728"/>
                  </a:lnTo>
                  <a:moveTo>
                    <a:pt x="3583" y="728"/>
                  </a:moveTo>
                  <a:lnTo>
                    <a:pt x="3528" y="728"/>
                  </a:lnTo>
                  <a:lnTo>
                    <a:pt x="3528" y="784"/>
                  </a:lnTo>
                  <a:lnTo>
                    <a:pt x="3583" y="784"/>
                  </a:lnTo>
                  <a:lnTo>
                    <a:pt x="3583" y="728"/>
                  </a:lnTo>
                  <a:moveTo>
                    <a:pt x="3663" y="728"/>
                  </a:moveTo>
                  <a:lnTo>
                    <a:pt x="3607" y="728"/>
                  </a:lnTo>
                  <a:lnTo>
                    <a:pt x="3607" y="784"/>
                  </a:lnTo>
                  <a:lnTo>
                    <a:pt x="3663" y="784"/>
                  </a:lnTo>
                  <a:lnTo>
                    <a:pt x="3663" y="728"/>
                  </a:lnTo>
                  <a:moveTo>
                    <a:pt x="4225" y="728"/>
                  </a:moveTo>
                  <a:lnTo>
                    <a:pt x="4169" y="728"/>
                  </a:lnTo>
                  <a:lnTo>
                    <a:pt x="4169" y="784"/>
                  </a:lnTo>
                  <a:lnTo>
                    <a:pt x="4225" y="784"/>
                  </a:lnTo>
                  <a:lnTo>
                    <a:pt x="4225" y="728"/>
                  </a:lnTo>
                  <a:moveTo>
                    <a:pt x="4304" y="728"/>
                  </a:moveTo>
                  <a:lnTo>
                    <a:pt x="4249" y="728"/>
                  </a:lnTo>
                  <a:lnTo>
                    <a:pt x="4249" y="784"/>
                  </a:lnTo>
                  <a:lnTo>
                    <a:pt x="4304" y="784"/>
                  </a:lnTo>
                  <a:lnTo>
                    <a:pt x="4304" y="728"/>
                  </a:lnTo>
                  <a:moveTo>
                    <a:pt x="4385" y="728"/>
                  </a:moveTo>
                  <a:lnTo>
                    <a:pt x="4329" y="728"/>
                  </a:lnTo>
                  <a:lnTo>
                    <a:pt x="4329" y="784"/>
                  </a:lnTo>
                  <a:lnTo>
                    <a:pt x="4385" y="784"/>
                  </a:lnTo>
                  <a:lnTo>
                    <a:pt x="4385" y="728"/>
                  </a:lnTo>
                  <a:moveTo>
                    <a:pt x="4545" y="728"/>
                  </a:moveTo>
                  <a:lnTo>
                    <a:pt x="4490" y="728"/>
                  </a:lnTo>
                  <a:lnTo>
                    <a:pt x="4490" y="784"/>
                  </a:lnTo>
                  <a:lnTo>
                    <a:pt x="4545" y="784"/>
                  </a:lnTo>
                  <a:lnTo>
                    <a:pt x="4545" y="728"/>
                  </a:lnTo>
                  <a:moveTo>
                    <a:pt x="4625" y="728"/>
                  </a:moveTo>
                  <a:lnTo>
                    <a:pt x="4569" y="728"/>
                  </a:lnTo>
                  <a:lnTo>
                    <a:pt x="4569" y="784"/>
                  </a:lnTo>
                  <a:lnTo>
                    <a:pt x="4625" y="784"/>
                  </a:lnTo>
                  <a:lnTo>
                    <a:pt x="4625" y="728"/>
                  </a:lnTo>
                  <a:moveTo>
                    <a:pt x="4705" y="728"/>
                  </a:moveTo>
                  <a:lnTo>
                    <a:pt x="4650" y="728"/>
                  </a:lnTo>
                  <a:lnTo>
                    <a:pt x="4650" y="784"/>
                  </a:lnTo>
                  <a:lnTo>
                    <a:pt x="4705" y="784"/>
                  </a:lnTo>
                  <a:lnTo>
                    <a:pt x="4705" y="728"/>
                  </a:lnTo>
                  <a:moveTo>
                    <a:pt x="4785" y="728"/>
                  </a:moveTo>
                  <a:lnTo>
                    <a:pt x="4730" y="728"/>
                  </a:lnTo>
                  <a:lnTo>
                    <a:pt x="4730" y="784"/>
                  </a:lnTo>
                  <a:lnTo>
                    <a:pt x="4785" y="784"/>
                  </a:lnTo>
                  <a:lnTo>
                    <a:pt x="4785" y="728"/>
                  </a:lnTo>
                  <a:moveTo>
                    <a:pt x="4866" y="728"/>
                  </a:moveTo>
                  <a:lnTo>
                    <a:pt x="4810" y="728"/>
                  </a:lnTo>
                  <a:lnTo>
                    <a:pt x="4810" y="784"/>
                  </a:lnTo>
                  <a:lnTo>
                    <a:pt x="4866" y="784"/>
                  </a:lnTo>
                  <a:lnTo>
                    <a:pt x="4866" y="728"/>
                  </a:lnTo>
                  <a:moveTo>
                    <a:pt x="4945" y="728"/>
                  </a:moveTo>
                  <a:lnTo>
                    <a:pt x="4890" y="728"/>
                  </a:lnTo>
                  <a:lnTo>
                    <a:pt x="4890" y="784"/>
                  </a:lnTo>
                  <a:lnTo>
                    <a:pt x="4945" y="784"/>
                  </a:lnTo>
                  <a:lnTo>
                    <a:pt x="4945" y="728"/>
                  </a:lnTo>
                  <a:moveTo>
                    <a:pt x="5266" y="728"/>
                  </a:moveTo>
                  <a:lnTo>
                    <a:pt x="5211" y="728"/>
                  </a:lnTo>
                  <a:lnTo>
                    <a:pt x="5211" y="784"/>
                  </a:lnTo>
                  <a:lnTo>
                    <a:pt x="5266" y="784"/>
                  </a:lnTo>
                  <a:lnTo>
                    <a:pt x="5266" y="728"/>
                  </a:lnTo>
                  <a:moveTo>
                    <a:pt x="5347" y="728"/>
                  </a:moveTo>
                  <a:lnTo>
                    <a:pt x="5291" y="728"/>
                  </a:lnTo>
                  <a:lnTo>
                    <a:pt x="5291" y="784"/>
                  </a:lnTo>
                  <a:lnTo>
                    <a:pt x="5347" y="784"/>
                  </a:lnTo>
                  <a:lnTo>
                    <a:pt x="5347" y="728"/>
                  </a:lnTo>
                  <a:moveTo>
                    <a:pt x="5426" y="728"/>
                  </a:moveTo>
                  <a:lnTo>
                    <a:pt x="5371" y="728"/>
                  </a:lnTo>
                  <a:lnTo>
                    <a:pt x="5371" y="784"/>
                  </a:lnTo>
                  <a:lnTo>
                    <a:pt x="5426" y="784"/>
                  </a:lnTo>
                  <a:lnTo>
                    <a:pt x="5426" y="728"/>
                  </a:lnTo>
                  <a:moveTo>
                    <a:pt x="5507" y="728"/>
                  </a:moveTo>
                  <a:lnTo>
                    <a:pt x="5452" y="728"/>
                  </a:lnTo>
                  <a:lnTo>
                    <a:pt x="5452" y="784"/>
                  </a:lnTo>
                  <a:lnTo>
                    <a:pt x="5507" y="784"/>
                  </a:lnTo>
                  <a:lnTo>
                    <a:pt x="5507" y="728"/>
                  </a:lnTo>
                  <a:moveTo>
                    <a:pt x="5587" y="728"/>
                  </a:moveTo>
                  <a:lnTo>
                    <a:pt x="5531" y="728"/>
                  </a:lnTo>
                  <a:lnTo>
                    <a:pt x="5531" y="784"/>
                  </a:lnTo>
                  <a:lnTo>
                    <a:pt x="5587" y="784"/>
                  </a:lnTo>
                  <a:lnTo>
                    <a:pt x="5587" y="728"/>
                  </a:lnTo>
                  <a:moveTo>
                    <a:pt x="5667" y="728"/>
                  </a:moveTo>
                  <a:lnTo>
                    <a:pt x="5612" y="728"/>
                  </a:lnTo>
                  <a:lnTo>
                    <a:pt x="5612" y="784"/>
                  </a:lnTo>
                  <a:lnTo>
                    <a:pt x="5667" y="784"/>
                  </a:lnTo>
                  <a:lnTo>
                    <a:pt x="5667" y="728"/>
                  </a:lnTo>
                  <a:moveTo>
                    <a:pt x="5747" y="728"/>
                  </a:moveTo>
                  <a:lnTo>
                    <a:pt x="5692" y="728"/>
                  </a:lnTo>
                  <a:lnTo>
                    <a:pt x="5692" y="784"/>
                  </a:lnTo>
                  <a:lnTo>
                    <a:pt x="5747" y="784"/>
                  </a:lnTo>
                  <a:lnTo>
                    <a:pt x="5747" y="728"/>
                  </a:lnTo>
                  <a:moveTo>
                    <a:pt x="5828" y="728"/>
                  </a:moveTo>
                  <a:lnTo>
                    <a:pt x="5772" y="728"/>
                  </a:lnTo>
                  <a:lnTo>
                    <a:pt x="5772" y="784"/>
                  </a:lnTo>
                  <a:lnTo>
                    <a:pt x="5828" y="784"/>
                  </a:lnTo>
                  <a:lnTo>
                    <a:pt x="5828" y="728"/>
                  </a:lnTo>
                  <a:moveTo>
                    <a:pt x="5907" y="728"/>
                  </a:moveTo>
                  <a:lnTo>
                    <a:pt x="5852" y="728"/>
                  </a:lnTo>
                  <a:lnTo>
                    <a:pt x="5852" y="784"/>
                  </a:lnTo>
                  <a:lnTo>
                    <a:pt x="5907" y="784"/>
                  </a:lnTo>
                  <a:lnTo>
                    <a:pt x="5907" y="728"/>
                  </a:lnTo>
                  <a:moveTo>
                    <a:pt x="55" y="648"/>
                  </a:moveTo>
                  <a:lnTo>
                    <a:pt x="0" y="648"/>
                  </a:lnTo>
                  <a:lnTo>
                    <a:pt x="0" y="703"/>
                  </a:lnTo>
                  <a:lnTo>
                    <a:pt x="55" y="703"/>
                  </a:lnTo>
                  <a:lnTo>
                    <a:pt x="55" y="648"/>
                  </a:lnTo>
                  <a:moveTo>
                    <a:pt x="136" y="648"/>
                  </a:moveTo>
                  <a:lnTo>
                    <a:pt x="80" y="648"/>
                  </a:lnTo>
                  <a:lnTo>
                    <a:pt x="80" y="703"/>
                  </a:lnTo>
                  <a:lnTo>
                    <a:pt x="136" y="703"/>
                  </a:lnTo>
                  <a:lnTo>
                    <a:pt x="136" y="648"/>
                  </a:lnTo>
                  <a:moveTo>
                    <a:pt x="216" y="648"/>
                  </a:moveTo>
                  <a:lnTo>
                    <a:pt x="160" y="648"/>
                  </a:lnTo>
                  <a:lnTo>
                    <a:pt x="160" y="703"/>
                  </a:lnTo>
                  <a:lnTo>
                    <a:pt x="216" y="703"/>
                  </a:lnTo>
                  <a:lnTo>
                    <a:pt x="216" y="648"/>
                  </a:lnTo>
                  <a:moveTo>
                    <a:pt x="296" y="648"/>
                  </a:moveTo>
                  <a:lnTo>
                    <a:pt x="241" y="648"/>
                  </a:lnTo>
                  <a:lnTo>
                    <a:pt x="241" y="703"/>
                  </a:lnTo>
                  <a:lnTo>
                    <a:pt x="296" y="703"/>
                  </a:lnTo>
                  <a:lnTo>
                    <a:pt x="296" y="648"/>
                  </a:lnTo>
                  <a:moveTo>
                    <a:pt x="376" y="648"/>
                  </a:moveTo>
                  <a:lnTo>
                    <a:pt x="320" y="648"/>
                  </a:lnTo>
                  <a:lnTo>
                    <a:pt x="320" y="703"/>
                  </a:lnTo>
                  <a:lnTo>
                    <a:pt x="376" y="703"/>
                  </a:lnTo>
                  <a:lnTo>
                    <a:pt x="376" y="648"/>
                  </a:lnTo>
                  <a:moveTo>
                    <a:pt x="457" y="648"/>
                  </a:moveTo>
                  <a:lnTo>
                    <a:pt x="401" y="648"/>
                  </a:lnTo>
                  <a:lnTo>
                    <a:pt x="401" y="703"/>
                  </a:lnTo>
                  <a:lnTo>
                    <a:pt x="457" y="703"/>
                  </a:lnTo>
                  <a:lnTo>
                    <a:pt x="457" y="648"/>
                  </a:lnTo>
                  <a:moveTo>
                    <a:pt x="536" y="648"/>
                  </a:moveTo>
                  <a:lnTo>
                    <a:pt x="481" y="648"/>
                  </a:lnTo>
                  <a:lnTo>
                    <a:pt x="481" y="703"/>
                  </a:lnTo>
                  <a:lnTo>
                    <a:pt x="536" y="703"/>
                  </a:lnTo>
                  <a:lnTo>
                    <a:pt x="536" y="648"/>
                  </a:lnTo>
                  <a:moveTo>
                    <a:pt x="617" y="648"/>
                  </a:moveTo>
                  <a:lnTo>
                    <a:pt x="561" y="648"/>
                  </a:lnTo>
                  <a:lnTo>
                    <a:pt x="561" y="703"/>
                  </a:lnTo>
                  <a:lnTo>
                    <a:pt x="617" y="703"/>
                  </a:lnTo>
                  <a:lnTo>
                    <a:pt x="617" y="648"/>
                  </a:lnTo>
                  <a:moveTo>
                    <a:pt x="697" y="648"/>
                  </a:moveTo>
                  <a:lnTo>
                    <a:pt x="641" y="648"/>
                  </a:lnTo>
                  <a:lnTo>
                    <a:pt x="641" y="703"/>
                  </a:lnTo>
                  <a:lnTo>
                    <a:pt x="697" y="703"/>
                  </a:lnTo>
                  <a:lnTo>
                    <a:pt x="697" y="648"/>
                  </a:lnTo>
                  <a:moveTo>
                    <a:pt x="777" y="648"/>
                  </a:moveTo>
                  <a:lnTo>
                    <a:pt x="722" y="648"/>
                  </a:lnTo>
                  <a:lnTo>
                    <a:pt x="722" y="703"/>
                  </a:lnTo>
                  <a:lnTo>
                    <a:pt x="777" y="703"/>
                  </a:lnTo>
                  <a:lnTo>
                    <a:pt x="777" y="648"/>
                  </a:lnTo>
                  <a:moveTo>
                    <a:pt x="857" y="648"/>
                  </a:moveTo>
                  <a:lnTo>
                    <a:pt x="801" y="648"/>
                  </a:lnTo>
                  <a:lnTo>
                    <a:pt x="801" y="703"/>
                  </a:lnTo>
                  <a:lnTo>
                    <a:pt x="857" y="703"/>
                  </a:lnTo>
                  <a:lnTo>
                    <a:pt x="857" y="648"/>
                  </a:lnTo>
                  <a:moveTo>
                    <a:pt x="938" y="648"/>
                  </a:moveTo>
                  <a:lnTo>
                    <a:pt x="882" y="648"/>
                  </a:lnTo>
                  <a:lnTo>
                    <a:pt x="882" y="703"/>
                  </a:lnTo>
                  <a:lnTo>
                    <a:pt x="938" y="703"/>
                  </a:lnTo>
                  <a:lnTo>
                    <a:pt x="938" y="648"/>
                  </a:lnTo>
                  <a:moveTo>
                    <a:pt x="1018" y="648"/>
                  </a:moveTo>
                  <a:lnTo>
                    <a:pt x="962" y="648"/>
                  </a:lnTo>
                  <a:lnTo>
                    <a:pt x="962" y="703"/>
                  </a:lnTo>
                  <a:lnTo>
                    <a:pt x="1018" y="703"/>
                  </a:lnTo>
                  <a:lnTo>
                    <a:pt x="1018" y="648"/>
                  </a:lnTo>
                  <a:moveTo>
                    <a:pt x="1098" y="648"/>
                  </a:moveTo>
                  <a:lnTo>
                    <a:pt x="1042" y="648"/>
                  </a:lnTo>
                  <a:lnTo>
                    <a:pt x="1042" y="703"/>
                  </a:lnTo>
                  <a:lnTo>
                    <a:pt x="1098" y="703"/>
                  </a:lnTo>
                  <a:lnTo>
                    <a:pt x="1098" y="648"/>
                  </a:lnTo>
                  <a:moveTo>
                    <a:pt x="1178" y="648"/>
                  </a:moveTo>
                  <a:lnTo>
                    <a:pt x="1122" y="648"/>
                  </a:lnTo>
                  <a:lnTo>
                    <a:pt x="1122" y="703"/>
                  </a:lnTo>
                  <a:lnTo>
                    <a:pt x="1178" y="703"/>
                  </a:lnTo>
                  <a:lnTo>
                    <a:pt x="1178" y="648"/>
                  </a:lnTo>
                  <a:moveTo>
                    <a:pt x="1258" y="648"/>
                  </a:moveTo>
                  <a:lnTo>
                    <a:pt x="1203" y="648"/>
                  </a:lnTo>
                  <a:lnTo>
                    <a:pt x="1203" y="703"/>
                  </a:lnTo>
                  <a:lnTo>
                    <a:pt x="1258" y="703"/>
                  </a:lnTo>
                  <a:lnTo>
                    <a:pt x="1258" y="648"/>
                  </a:lnTo>
                  <a:moveTo>
                    <a:pt x="1339" y="648"/>
                  </a:moveTo>
                  <a:lnTo>
                    <a:pt x="1282" y="648"/>
                  </a:lnTo>
                  <a:lnTo>
                    <a:pt x="1282" y="703"/>
                  </a:lnTo>
                  <a:lnTo>
                    <a:pt x="1339" y="703"/>
                  </a:lnTo>
                  <a:lnTo>
                    <a:pt x="1339" y="648"/>
                  </a:lnTo>
                  <a:moveTo>
                    <a:pt x="1418" y="648"/>
                  </a:moveTo>
                  <a:lnTo>
                    <a:pt x="1363" y="648"/>
                  </a:lnTo>
                  <a:lnTo>
                    <a:pt x="1363" y="703"/>
                  </a:lnTo>
                  <a:lnTo>
                    <a:pt x="1418" y="703"/>
                  </a:lnTo>
                  <a:lnTo>
                    <a:pt x="1418" y="648"/>
                  </a:lnTo>
                  <a:moveTo>
                    <a:pt x="1499" y="648"/>
                  </a:moveTo>
                  <a:lnTo>
                    <a:pt x="1443" y="648"/>
                  </a:lnTo>
                  <a:lnTo>
                    <a:pt x="1443" y="703"/>
                  </a:lnTo>
                  <a:lnTo>
                    <a:pt x="1499" y="703"/>
                  </a:lnTo>
                  <a:lnTo>
                    <a:pt x="1499" y="648"/>
                  </a:lnTo>
                  <a:moveTo>
                    <a:pt x="1579" y="648"/>
                  </a:moveTo>
                  <a:lnTo>
                    <a:pt x="1523" y="648"/>
                  </a:lnTo>
                  <a:lnTo>
                    <a:pt x="1523" y="703"/>
                  </a:lnTo>
                  <a:lnTo>
                    <a:pt x="1579" y="703"/>
                  </a:lnTo>
                  <a:lnTo>
                    <a:pt x="1579" y="648"/>
                  </a:lnTo>
                  <a:moveTo>
                    <a:pt x="1659" y="648"/>
                  </a:moveTo>
                  <a:lnTo>
                    <a:pt x="1604" y="648"/>
                  </a:lnTo>
                  <a:lnTo>
                    <a:pt x="1604" y="703"/>
                  </a:lnTo>
                  <a:lnTo>
                    <a:pt x="1659" y="703"/>
                  </a:lnTo>
                  <a:lnTo>
                    <a:pt x="1659" y="648"/>
                  </a:lnTo>
                  <a:moveTo>
                    <a:pt x="1739" y="648"/>
                  </a:moveTo>
                  <a:lnTo>
                    <a:pt x="1684" y="648"/>
                  </a:lnTo>
                  <a:lnTo>
                    <a:pt x="1684" y="703"/>
                  </a:lnTo>
                  <a:lnTo>
                    <a:pt x="1739" y="703"/>
                  </a:lnTo>
                  <a:lnTo>
                    <a:pt x="1739" y="648"/>
                  </a:lnTo>
                  <a:moveTo>
                    <a:pt x="1820" y="648"/>
                  </a:moveTo>
                  <a:lnTo>
                    <a:pt x="1764" y="648"/>
                  </a:lnTo>
                  <a:lnTo>
                    <a:pt x="1764" y="703"/>
                  </a:lnTo>
                  <a:lnTo>
                    <a:pt x="1820" y="703"/>
                  </a:lnTo>
                  <a:lnTo>
                    <a:pt x="1820" y="648"/>
                  </a:lnTo>
                  <a:moveTo>
                    <a:pt x="1899" y="648"/>
                  </a:moveTo>
                  <a:lnTo>
                    <a:pt x="1844" y="648"/>
                  </a:lnTo>
                  <a:lnTo>
                    <a:pt x="1844" y="703"/>
                  </a:lnTo>
                  <a:lnTo>
                    <a:pt x="1899" y="703"/>
                  </a:lnTo>
                  <a:lnTo>
                    <a:pt x="1899" y="648"/>
                  </a:lnTo>
                  <a:moveTo>
                    <a:pt x="1980" y="648"/>
                  </a:moveTo>
                  <a:lnTo>
                    <a:pt x="1925" y="648"/>
                  </a:lnTo>
                  <a:lnTo>
                    <a:pt x="1925" y="703"/>
                  </a:lnTo>
                  <a:lnTo>
                    <a:pt x="1980" y="703"/>
                  </a:lnTo>
                  <a:lnTo>
                    <a:pt x="1980" y="648"/>
                  </a:lnTo>
                  <a:moveTo>
                    <a:pt x="2060" y="648"/>
                  </a:moveTo>
                  <a:lnTo>
                    <a:pt x="2004" y="648"/>
                  </a:lnTo>
                  <a:lnTo>
                    <a:pt x="2004" y="703"/>
                  </a:lnTo>
                  <a:lnTo>
                    <a:pt x="2060" y="703"/>
                  </a:lnTo>
                  <a:lnTo>
                    <a:pt x="2060" y="648"/>
                  </a:lnTo>
                  <a:moveTo>
                    <a:pt x="2140" y="648"/>
                  </a:moveTo>
                  <a:lnTo>
                    <a:pt x="2085" y="648"/>
                  </a:lnTo>
                  <a:lnTo>
                    <a:pt x="2085" y="703"/>
                  </a:lnTo>
                  <a:lnTo>
                    <a:pt x="2140" y="703"/>
                  </a:lnTo>
                  <a:lnTo>
                    <a:pt x="2140" y="648"/>
                  </a:lnTo>
                  <a:moveTo>
                    <a:pt x="2220" y="648"/>
                  </a:moveTo>
                  <a:lnTo>
                    <a:pt x="2165" y="648"/>
                  </a:lnTo>
                  <a:lnTo>
                    <a:pt x="2165" y="703"/>
                  </a:lnTo>
                  <a:lnTo>
                    <a:pt x="2220" y="703"/>
                  </a:lnTo>
                  <a:lnTo>
                    <a:pt x="2220" y="648"/>
                  </a:lnTo>
                  <a:moveTo>
                    <a:pt x="2301" y="648"/>
                  </a:moveTo>
                  <a:lnTo>
                    <a:pt x="2245" y="648"/>
                  </a:lnTo>
                  <a:lnTo>
                    <a:pt x="2245" y="703"/>
                  </a:lnTo>
                  <a:lnTo>
                    <a:pt x="2301" y="703"/>
                  </a:lnTo>
                  <a:lnTo>
                    <a:pt x="2301" y="648"/>
                  </a:lnTo>
                  <a:moveTo>
                    <a:pt x="2380" y="648"/>
                  </a:moveTo>
                  <a:lnTo>
                    <a:pt x="2325" y="648"/>
                  </a:lnTo>
                  <a:lnTo>
                    <a:pt x="2325" y="703"/>
                  </a:lnTo>
                  <a:lnTo>
                    <a:pt x="2380" y="703"/>
                  </a:lnTo>
                  <a:lnTo>
                    <a:pt x="2380" y="648"/>
                  </a:lnTo>
                  <a:moveTo>
                    <a:pt x="2461" y="648"/>
                  </a:moveTo>
                  <a:lnTo>
                    <a:pt x="2406" y="648"/>
                  </a:lnTo>
                  <a:lnTo>
                    <a:pt x="2406" y="703"/>
                  </a:lnTo>
                  <a:lnTo>
                    <a:pt x="2461" y="703"/>
                  </a:lnTo>
                  <a:lnTo>
                    <a:pt x="2461" y="648"/>
                  </a:lnTo>
                  <a:moveTo>
                    <a:pt x="2541" y="648"/>
                  </a:moveTo>
                  <a:lnTo>
                    <a:pt x="2485" y="648"/>
                  </a:lnTo>
                  <a:lnTo>
                    <a:pt x="2485" y="703"/>
                  </a:lnTo>
                  <a:lnTo>
                    <a:pt x="2541" y="703"/>
                  </a:lnTo>
                  <a:lnTo>
                    <a:pt x="2541" y="648"/>
                  </a:lnTo>
                  <a:moveTo>
                    <a:pt x="2621" y="648"/>
                  </a:moveTo>
                  <a:lnTo>
                    <a:pt x="2566" y="648"/>
                  </a:lnTo>
                  <a:lnTo>
                    <a:pt x="2566" y="703"/>
                  </a:lnTo>
                  <a:lnTo>
                    <a:pt x="2621" y="703"/>
                  </a:lnTo>
                  <a:lnTo>
                    <a:pt x="2621" y="648"/>
                  </a:lnTo>
                  <a:moveTo>
                    <a:pt x="2701" y="648"/>
                  </a:moveTo>
                  <a:lnTo>
                    <a:pt x="2646" y="648"/>
                  </a:lnTo>
                  <a:lnTo>
                    <a:pt x="2646" y="703"/>
                  </a:lnTo>
                  <a:lnTo>
                    <a:pt x="2701" y="703"/>
                  </a:lnTo>
                  <a:lnTo>
                    <a:pt x="2701" y="648"/>
                  </a:lnTo>
                  <a:moveTo>
                    <a:pt x="2782" y="648"/>
                  </a:moveTo>
                  <a:lnTo>
                    <a:pt x="2726" y="648"/>
                  </a:lnTo>
                  <a:lnTo>
                    <a:pt x="2726" y="703"/>
                  </a:lnTo>
                  <a:lnTo>
                    <a:pt x="2782" y="703"/>
                  </a:lnTo>
                  <a:lnTo>
                    <a:pt x="2782" y="648"/>
                  </a:lnTo>
                  <a:moveTo>
                    <a:pt x="2861" y="648"/>
                  </a:moveTo>
                  <a:lnTo>
                    <a:pt x="2806" y="648"/>
                  </a:lnTo>
                  <a:lnTo>
                    <a:pt x="2806" y="703"/>
                  </a:lnTo>
                  <a:lnTo>
                    <a:pt x="2861" y="703"/>
                  </a:lnTo>
                  <a:lnTo>
                    <a:pt x="2861" y="648"/>
                  </a:lnTo>
                  <a:moveTo>
                    <a:pt x="2942" y="648"/>
                  </a:moveTo>
                  <a:lnTo>
                    <a:pt x="2887" y="648"/>
                  </a:lnTo>
                  <a:lnTo>
                    <a:pt x="2887" y="703"/>
                  </a:lnTo>
                  <a:lnTo>
                    <a:pt x="2942" y="703"/>
                  </a:lnTo>
                  <a:lnTo>
                    <a:pt x="2942" y="648"/>
                  </a:lnTo>
                  <a:moveTo>
                    <a:pt x="3022" y="648"/>
                  </a:moveTo>
                  <a:lnTo>
                    <a:pt x="2966" y="648"/>
                  </a:lnTo>
                  <a:lnTo>
                    <a:pt x="2966" y="703"/>
                  </a:lnTo>
                  <a:lnTo>
                    <a:pt x="3022" y="703"/>
                  </a:lnTo>
                  <a:lnTo>
                    <a:pt x="3022" y="648"/>
                  </a:lnTo>
                  <a:moveTo>
                    <a:pt x="4064" y="648"/>
                  </a:moveTo>
                  <a:lnTo>
                    <a:pt x="4009" y="648"/>
                  </a:lnTo>
                  <a:lnTo>
                    <a:pt x="4009" y="703"/>
                  </a:lnTo>
                  <a:lnTo>
                    <a:pt x="4064" y="703"/>
                  </a:lnTo>
                  <a:lnTo>
                    <a:pt x="4064" y="648"/>
                  </a:lnTo>
                  <a:moveTo>
                    <a:pt x="4144" y="648"/>
                  </a:moveTo>
                  <a:lnTo>
                    <a:pt x="4088" y="648"/>
                  </a:lnTo>
                  <a:lnTo>
                    <a:pt x="4088" y="703"/>
                  </a:lnTo>
                  <a:lnTo>
                    <a:pt x="4144" y="703"/>
                  </a:lnTo>
                  <a:lnTo>
                    <a:pt x="4144" y="648"/>
                  </a:lnTo>
                  <a:moveTo>
                    <a:pt x="4225" y="648"/>
                  </a:moveTo>
                  <a:lnTo>
                    <a:pt x="4169" y="648"/>
                  </a:lnTo>
                  <a:lnTo>
                    <a:pt x="4169" y="703"/>
                  </a:lnTo>
                  <a:lnTo>
                    <a:pt x="4225" y="703"/>
                  </a:lnTo>
                  <a:lnTo>
                    <a:pt x="4225" y="648"/>
                  </a:lnTo>
                  <a:moveTo>
                    <a:pt x="4304" y="648"/>
                  </a:moveTo>
                  <a:lnTo>
                    <a:pt x="4249" y="648"/>
                  </a:lnTo>
                  <a:lnTo>
                    <a:pt x="4249" y="703"/>
                  </a:lnTo>
                  <a:lnTo>
                    <a:pt x="4304" y="703"/>
                  </a:lnTo>
                  <a:lnTo>
                    <a:pt x="4304" y="648"/>
                  </a:lnTo>
                  <a:moveTo>
                    <a:pt x="4385" y="648"/>
                  </a:moveTo>
                  <a:lnTo>
                    <a:pt x="4329" y="648"/>
                  </a:lnTo>
                  <a:lnTo>
                    <a:pt x="4329" y="703"/>
                  </a:lnTo>
                  <a:lnTo>
                    <a:pt x="4385" y="703"/>
                  </a:lnTo>
                  <a:lnTo>
                    <a:pt x="4385" y="648"/>
                  </a:lnTo>
                  <a:moveTo>
                    <a:pt x="4545" y="648"/>
                  </a:moveTo>
                  <a:lnTo>
                    <a:pt x="4490" y="648"/>
                  </a:lnTo>
                  <a:lnTo>
                    <a:pt x="4490" y="703"/>
                  </a:lnTo>
                  <a:lnTo>
                    <a:pt x="4545" y="703"/>
                  </a:lnTo>
                  <a:lnTo>
                    <a:pt x="4545" y="648"/>
                  </a:lnTo>
                  <a:moveTo>
                    <a:pt x="4625" y="648"/>
                  </a:moveTo>
                  <a:lnTo>
                    <a:pt x="4569" y="648"/>
                  </a:lnTo>
                  <a:lnTo>
                    <a:pt x="4569" y="703"/>
                  </a:lnTo>
                  <a:lnTo>
                    <a:pt x="4625" y="703"/>
                  </a:lnTo>
                  <a:lnTo>
                    <a:pt x="4625" y="648"/>
                  </a:lnTo>
                  <a:moveTo>
                    <a:pt x="4705" y="648"/>
                  </a:moveTo>
                  <a:lnTo>
                    <a:pt x="4650" y="648"/>
                  </a:lnTo>
                  <a:lnTo>
                    <a:pt x="4650" y="703"/>
                  </a:lnTo>
                  <a:lnTo>
                    <a:pt x="4705" y="703"/>
                  </a:lnTo>
                  <a:lnTo>
                    <a:pt x="4705" y="648"/>
                  </a:lnTo>
                  <a:moveTo>
                    <a:pt x="4785" y="648"/>
                  </a:moveTo>
                  <a:lnTo>
                    <a:pt x="4730" y="648"/>
                  </a:lnTo>
                  <a:lnTo>
                    <a:pt x="4730" y="703"/>
                  </a:lnTo>
                  <a:lnTo>
                    <a:pt x="4785" y="703"/>
                  </a:lnTo>
                  <a:lnTo>
                    <a:pt x="4785" y="648"/>
                  </a:lnTo>
                  <a:moveTo>
                    <a:pt x="4866" y="648"/>
                  </a:moveTo>
                  <a:lnTo>
                    <a:pt x="4810" y="648"/>
                  </a:lnTo>
                  <a:lnTo>
                    <a:pt x="4810" y="703"/>
                  </a:lnTo>
                  <a:lnTo>
                    <a:pt x="4866" y="703"/>
                  </a:lnTo>
                  <a:lnTo>
                    <a:pt x="4866" y="648"/>
                  </a:lnTo>
                  <a:moveTo>
                    <a:pt x="5186" y="648"/>
                  </a:moveTo>
                  <a:lnTo>
                    <a:pt x="5131" y="648"/>
                  </a:lnTo>
                  <a:lnTo>
                    <a:pt x="5131" y="703"/>
                  </a:lnTo>
                  <a:lnTo>
                    <a:pt x="5186" y="703"/>
                  </a:lnTo>
                  <a:lnTo>
                    <a:pt x="5186" y="648"/>
                  </a:lnTo>
                  <a:moveTo>
                    <a:pt x="5266" y="648"/>
                  </a:moveTo>
                  <a:lnTo>
                    <a:pt x="5211" y="648"/>
                  </a:lnTo>
                  <a:lnTo>
                    <a:pt x="5211" y="703"/>
                  </a:lnTo>
                  <a:lnTo>
                    <a:pt x="5266" y="703"/>
                  </a:lnTo>
                  <a:lnTo>
                    <a:pt x="5266" y="648"/>
                  </a:lnTo>
                  <a:moveTo>
                    <a:pt x="5347" y="648"/>
                  </a:moveTo>
                  <a:lnTo>
                    <a:pt x="5291" y="648"/>
                  </a:lnTo>
                  <a:lnTo>
                    <a:pt x="5291" y="703"/>
                  </a:lnTo>
                  <a:lnTo>
                    <a:pt x="5347" y="703"/>
                  </a:lnTo>
                  <a:lnTo>
                    <a:pt x="5347" y="648"/>
                  </a:lnTo>
                  <a:moveTo>
                    <a:pt x="5426" y="648"/>
                  </a:moveTo>
                  <a:lnTo>
                    <a:pt x="5371" y="648"/>
                  </a:lnTo>
                  <a:lnTo>
                    <a:pt x="5371" y="703"/>
                  </a:lnTo>
                  <a:lnTo>
                    <a:pt x="5426" y="703"/>
                  </a:lnTo>
                  <a:lnTo>
                    <a:pt x="5426" y="648"/>
                  </a:lnTo>
                  <a:moveTo>
                    <a:pt x="5507" y="648"/>
                  </a:moveTo>
                  <a:lnTo>
                    <a:pt x="5452" y="648"/>
                  </a:lnTo>
                  <a:lnTo>
                    <a:pt x="5452" y="703"/>
                  </a:lnTo>
                  <a:lnTo>
                    <a:pt x="5507" y="703"/>
                  </a:lnTo>
                  <a:lnTo>
                    <a:pt x="5507" y="648"/>
                  </a:lnTo>
                  <a:moveTo>
                    <a:pt x="5587" y="648"/>
                  </a:moveTo>
                  <a:lnTo>
                    <a:pt x="5531" y="648"/>
                  </a:lnTo>
                  <a:lnTo>
                    <a:pt x="5531" y="703"/>
                  </a:lnTo>
                  <a:lnTo>
                    <a:pt x="5587" y="703"/>
                  </a:lnTo>
                  <a:lnTo>
                    <a:pt x="5587" y="648"/>
                  </a:lnTo>
                  <a:moveTo>
                    <a:pt x="5667" y="648"/>
                  </a:moveTo>
                  <a:lnTo>
                    <a:pt x="5612" y="648"/>
                  </a:lnTo>
                  <a:lnTo>
                    <a:pt x="5612" y="703"/>
                  </a:lnTo>
                  <a:lnTo>
                    <a:pt x="5667" y="703"/>
                  </a:lnTo>
                  <a:lnTo>
                    <a:pt x="5667" y="648"/>
                  </a:lnTo>
                  <a:moveTo>
                    <a:pt x="5747" y="648"/>
                  </a:moveTo>
                  <a:lnTo>
                    <a:pt x="5692" y="648"/>
                  </a:lnTo>
                  <a:lnTo>
                    <a:pt x="5692" y="703"/>
                  </a:lnTo>
                  <a:lnTo>
                    <a:pt x="5747" y="703"/>
                  </a:lnTo>
                  <a:lnTo>
                    <a:pt x="5747" y="648"/>
                  </a:lnTo>
                  <a:moveTo>
                    <a:pt x="5828" y="648"/>
                  </a:moveTo>
                  <a:lnTo>
                    <a:pt x="5772" y="648"/>
                  </a:lnTo>
                  <a:lnTo>
                    <a:pt x="5772" y="703"/>
                  </a:lnTo>
                  <a:lnTo>
                    <a:pt x="5828" y="703"/>
                  </a:lnTo>
                  <a:lnTo>
                    <a:pt x="5828" y="648"/>
                  </a:lnTo>
                  <a:moveTo>
                    <a:pt x="5907" y="648"/>
                  </a:moveTo>
                  <a:lnTo>
                    <a:pt x="5852" y="648"/>
                  </a:lnTo>
                  <a:lnTo>
                    <a:pt x="5852" y="703"/>
                  </a:lnTo>
                  <a:lnTo>
                    <a:pt x="5907" y="703"/>
                  </a:lnTo>
                  <a:lnTo>
                    <a:pt x="5907" y="648"/>
                  </a:lnTo>
                  <a:moveTo>
                    <a:pt x="55" y="566"/>
                  </a:moveTo>
                  <a:lnTo>
                    <a:pt x="0" y="566"/>
                  </a:lnTo>
                  <a:lnTo>
                    <a:pt x="0" y="622"/>
                  </a:lnTo>
                  <a:lnTo>
                    <a:pt x="55" y="622"/>
                  </a:lnTo>
                  <a:lnTo>
                    <a:pt x="55" y="566"/>
                  </a:lnTo>
                  <a:moveTo>
                    <a:pt x="136" y="566"/>
                  </a:moveTo>
                  <a:lnTo>
                    <a:pt x="80" y="566"/>
                  </a:lnTo>
                  <a:lnTo>
                    <a:pt x="80" y="622"/>
                  </a:lnTo>
                  <a:lnTo>
                    <a:pt x="136" y="622"/>
                  </a:lnTo>
                  <a:lnTo>
                    <a:pt x="136" y="566"/>
                  </a:lnTo>
                  <a:moveTo>
                    <a:pt x="216" y="566"/>
                  </a:moveTo>
                  <a:lnTo>
                    <a:pt x="160" y="566"/>
                  </a:lnTo>
                  <a:lnTo>
                    <a:pt x="160" y="622"/>
                  </a:lnTo>
                  <a:lnTo>
                    <a:pt x="216" y="622"/>
                  </a:lnTo>
                  <a:lnTo>
                    <a:pt x="216" y="566"/>
                  </a:lnTo>
                  <a:moveTo>
                    <a:pt x="296" y="566"/>
                  </a:moveTo>
                  <a:lnTo>
                    <a:pt x="241" y="566"/>
                  </a:lnTo>
                  <a:lnTo>
                    <a:pt x="241" y="622"/>
                  </a:lnTo>
                  <a:lnTo>
                    <a:pt x="296" y="622"/>
                  </a:lnTo>
                  <a:lnTo>
                    <a:pt x="296" y="566"/>
                  </a:lnTo>
                  <a:moveTo>
                    <a:pt x="376" y="566"/>
                  </a:moveTo>
                  <a:lnTo>
                    <a:pt x="320" y="566"/>
                  </a:lnTo>
                  <a:lnTo>
                    <a:pt x="320" y="622"/>
                  </a:lnTo>
                  <a:lnTo>
                    <a:pt x="376" y="622"/>
                  </a:lnTo>
                  <a:lnTo>
                    <a:pt x="376" y="566"/>
                  </a:lnTo>
                  <a:moveTo>
                    <a:pt x="457" y="566"/>
                  </a:moveTo>
                  <a:lnTo>
                    <a:pt x="401" y="566"/>
                  </a:lnTo>
                  <a:lnTo>
                    <a:pt x="401" y="622"/>
                  </a:lnTo>
                  <a:lnTo>
                    <a:pt x="457" y="622"/>
                  </a:lnTo>
                  <a:lnTo>
                    <a:pt x="457" y="566"/>
                  </a:lnTo>
                  <a:moveTo>
                    <a:pt x="536" y="566"/>
                  </a:moveTo>
                  <a:lnTo>
                    <a:pt x="481" y="566"/>
                  </a:lnTo>
                  <a:lnTo>
                    <a:pt x="481" y="622"/>
                  </a:lnTo>
                  <a:lnTo>
                    <a:pt x="536" y="622"/>
                  </a:lnTo>
                  <a:lnTo>
                    <a:pt x="536" y="566"/>
                  </a:lnTo>
                  <a:moveTo>
                    <a:pt x="617" y="566"/>
                  </a:moveTo>
                  <a:lnTo>
                    <a:pt x="561" y="566"/>
                  </a:lnTo>
                  <a:lnTo>
                    <a:pt x="561" y="622"/>
                  </a:lnTo>
                  <a:lnTo>
                    <a:pt x="617" y="622"/>
                  </a:lnTo>
                  <a:lnTo>
                    <a:pt x="617" y="566"/>
                  </a:lnTo>
                  <a:moveTo>
                    <a:pt x="697" y="566"/>
                  </a:moveTo>
                  <a:lnTo>
                    <a:pt x="641" y="566"/>
                  </a:lnTo>
                  <a:lnTo>
                    <a:pt x="641" y="622"/>
                  </a:lnTo>
                  <a:lnTo>
                    <a:pt x="697" y="622"/>
                  </a:lnTo>
                  <a:lnTo>
                    <a:pt x="697" y="566"/>
                  </a:lnTo>
                  <a:moveTo>
                    <a:pt x="777" y="566"/>
                  </a:moveTo>
                  <a:lnTo>
                    <a:pt x="722" y="566"/>
                  </a:lnTo>
                  <a:lnTo>
                    <a:pt x="722" y="622"/>
                  </a:lnTo>
                  <a:lnTo>
                    <a:pt x="777" y="622"/>
                  </a:lnTo>
                  <a:lnTo>
                    <a:pt x="777" y="566"/>
                  </a:lnTo>
                  <a:moveTo>
                    <a:pt x="857" y="566"/>
                  </a:moveTo>
                  <a:lnTo>
                    <a:pt x="801" y="566"/>
                  </a:lnTo>
                  <a:lnTo>
                    <a:pt x="801" y="622"/>
                  </a:lnTo>
                  <a:lnTo>
                    <a:pt x="857" y="622"/>
                  </a:lnTo>
                  <a:lnTo>
                    <a:pt x="857" y="566"/>
                  </a:lnTo>
                  <a:moveTo>
                    <a:pt x="938" y="566"/>
                  </a:moveTo>
                  <a:lnTo>
                    <a:pt x="882" y="566"/>
                  </a:lnTo>
                  <a:lnTo>
                    <a:pt x="882" y="622"/>
                  </a:lnTo>
                  <a:lnTo>
                    <a:pt x="938" y="622"/>
                  </a:lnTo>
                  <a:lnTo>
                    <a:pt x="938" y="566"/>
                  </a:lnTo>
                  <a:moveTo>
                    <a:pt x="1018" y="566"/>
                  </a:moveTo>
                  <a:lnTo>
                    <a:pt x="962" y="566"/>
                  </a:lnTo>
                  <a:lnTo>
                    <a:pt x="962" y="622"/>
                  </a:lnTo>
                  <a:lnTo>
                    <a:pt x="1018" y="622"/>
                  </a:lnTo>
                  <a:lnTo>
                    <a:pt x="1018" y="566"/>
                  </a:lnTo>
                  <a:moveTo>
                    <a:pt x="1098" y="566"/>
                  </a:moveTo>
                  <a:lnTo>
                    <a:pt x="1042" y="566"/>
                  </a:lnTo>
                  <a:lnTo>
                    <a:pt x="1042" y="622"/>
                  </a:lnTo>
                  <a:lnTo>
                    <a:pt x="1098" y="622"/>
                  </a:lnTo>
                  <a:lnTo>
                    <a:pt x="1098" y="566"/>
                  </a:lnTo>
                  <a:moveTo>
                    <a:pt x="1258" y="566"/>
                  </a:moveTo>
                  <a:lnTo>
                    <a:pt x="1203" y="566"/>
                  </a:lnTo>
                  <a:lnTo>
                    <a:pt x="1203" y="622"/>
                  </a:lnTo>
                  <a:lnTo>
                    <a:pt x="1258" y="622"/>
                  </a:lnTo>
                  <a:lnTo>
                    <a:pt x="1258" y="566"/>
                  </a:lnTo>
                  <a:moveTo>
                    <a:pt x="1339" y="566"/>
                  </a:moveTo>
                  <a:lnTo>
                    <a:pt x="1282" y="566"/>
                  </a:lnTo>
                  <a:lnTo>
                    <a:pt x="1282" y="622"/>
                  </a:lnTo>
                  <a:lnTo>
                    <a:pt x="1339" y="622"/>
                  </a:lnTo>
                  <a:lnTo>
                    <a:pt x="1339" y="566"/>
                  </a:lnTo>
                  <a:moveTo>
                    <a:pt x="1418" y="566"/>
                  </a:moveTo>
                  <a:lnTo>
                    <a:pt x="1363" y="566"/>
                  </a:lnTo>
                  <a:lnTo>
                    <a:pt x="1363" y="622"/>
                  </a:lnTo>
                  <a:lnTo>
                    <a:pt x="1418" y="622"/>
                  </a:lnTo>
                  <a:lnTo>
                    <a:pt x="1418" y="566"/>
                  </a:lnTo>
                  <a:moveTo>
                    <a:pt x="1499" y="566"/>
                  </a:moveTo>
                  <a:lnTo>
                    <a:pt x="1443" y="566"/>
                  </a:lnTo>
                  <a:lnTo>
                    <a:pt x="1443" y="622"/>
                  </a:lnTo>
                  <a:lnTo>
                    <a:pt x="1499" y="622"/>
                  </a:lnTo>
                  <a:lnTo>
                    <a:pt x="1499" y="566"/>
                  </a:lnTo>
                  <a:moveTo>
                    <a:pt x="1579" y="566"/>
                  </a:moveTo>
                  <a:lnTo>
                    <a:pt x="1523" y="566"/>
                  </a:lnTo>
                  <a:lnTo>
                    <a:pt x="1523" y="622"/>
                  </a:lnTo>
                  <a:lnTo>
                    <a:pt x="1579" y="622"/>
                  </a:lnTo>
                  <a:lnTo>
                    <a:pt x="1579" y="566"/>
                  </a:lnTo>
                  <a:moveTo>
                    <a:pt x="1659" y="566"/>
                  </a:moveTo>
                  <a:lnTo>
                    <a:pt x="1604" y="566"/>
                  </a:lnTo>
                  <a:lnTo>
                    <a:pt x="1604" y="622"/>
                  </a:lnTo>
                  <a:lnTo>
                    <a:pt x="1659" y="622"/>
                  </a:lnTo>
                  <a:lnTo>
                    <a:pt x="1659" y="566"/>
                  </a:lnTo>
                  <a:moveTo>
                    <a:pt x="1739" y="566"/>
                  </a:moveTo>
                  <a:lnTo>
                    <a:pt x="1684" y="566"/>
                  </a:lnTo>
                  <a:lnTo>
                    <a:pt x="1684" y="622"/>
                  </a:lnTo>
                  <a:lnTo>
                    <a:pt x="1739" y="622"/>
                  </a:lnTo>
                  <a:lnTo>
                    <a:pt x="1739" y="566"/>
                  </a:lnTo>
                  <a:moveTo>
                    <a:pt x="1820" y="566"/>
                  </a:moveTo>
                  <a:lnTo>
                    <a:pt x="1764" y="566"/>
                  </a:lnTo>
                  <a:lnTo>
                    <a:pt x="1764" y="622"/>
                  </a:lnTo>
                  <a:lnTo>
                    <a:pt x="1820" y="622"/>
                  </a:lnTo>
                  <a:lnTo>
                    <a:pt x="1820" y="566"/>
                  </a:lnTo>
                  <a:moveTo>
                    <a:pt x="1899" y="566"/>
                  </a:moveTo>
                  <a:lnTo>
                    <a:pt x="1844" y="566"/>
                  </a:lnTo>
                  <a:lnTo>
                    <a:pt x="1844" y="622"/>
                  </a:lnTo>
                  <a:lnTo>
                    <a:pt x="1899" y="622"/>
                  </a:lnTo>
                  <a:lnTo>
                    <a:pt x="1899" y="566"/>
                  </a:lnTo>
                  <a:moveTo>
                    <a:pt x="1980" y="566"/>
                  </a:moveTo>
                  <a:lnTo>
                    <a:pt x="1925" y="566"/>
                  </a:lnTo>
                  <a:lnTo>
                    <a:pt x="1925" y="622"/>
                  </a:lnTo>
                  <a:lnTo>
                    <a:pt x="1980" y="622"/>
                  </a:lnTo>
                  <a:lnTo>
                    <a:pt x="1980" y="566"/>
                  </a:lnTo>
                  <a:moveTo>
                    <a:pt x="2060" y="566"/>
                  </a:moveTo>
                  <a:lnTo>
                    <a:pt x="2004" y="566"/>
                  </a:lnTo>
                  <a:lnTo>
                    <a:pt x="2004" y="622"/>
                  </a:lnTo>
                  <a:lnTo>
                    <a:pt x="2060" y="622"/>
                  </a:lnTo>
                  <a:lnTo>
                    <a:pt x="2060" y="566"/>
                  </a:lnTo>
                  <a:moveTo>
                    <a:pt x="2140" y="566"/>
                  </a:moveTo>
                  <a:lnTo>
                    <a:pt x="2085" y="566"/>
                  </a:lnTo>
                  <a:lnTo>
                    <a:pt x="2085" y="622"/>
                  </a:lnTo>
                  <a:lnTo>
                    <a:pt x="2140" y="622"/>
                  </a:lnTo>
                  <a:lnTo>
                    <a:pt x="2140" y="566"/>
                  </a:lnTo>
                  <a:moveTo>
                    <a:pt x="2220" y="566"/>
                  </a:moveTo>
                  <a:lnTo>
                    <a:pt x="2165" y="566"/>
                  </a:lnTo>
                  <a:lnTo>
                    <a:pt x="2165" y="622"/>
                  </a:lnTo>
                  <a:lnTo>
                    <a:pt x="2220" y="622"/>
                  </a:lnTo>
                  <a:lnTo>
                    <a:pt x="2220" y="566"/>
                  </a:lnTo>
                  <a:moveTo>
                    <a:pt x="2301" y="566"/>
                  </a:moveTo>
                  <a:lnTo>
                    <a:pt x="2245" y="566"/>
                  </a:lnTo>
                  <a:lnTo>
                    <a:pt x="2245" y="622"/>
                  </a:lnTo>
                  <a:lnTo>
                    <a:pt x="2301" y="622"/>
                  </a:lnTo>
                  <a:lnTo>
                    <a:pt x="2301" y="566"/>
                  </a:lnTo>
                  <a:moveTo>
                    <a:pt x="2380" y="566"/>
                  </a:moveTo>
                  <a:lnTo>
                    <a:pt x="2325" y="566"/>
                  </a:lnTo>
                  <a:lnTo>
                    <a:pt x="2325" y="622"/>
                  </a:lnTo>
                  <a:lnTo>
                    <a:pt x="2380" y="622"/>
                  </a:lnTo>
                  <a:lnTo>
                    <a:pt x="2380" y="566"/>
                  </a:lnTo>
                  <a:moveTo>
                    <a:pt x="2461" y="566"/>
                  </a:moveTo>
                  <a:lnTo>
                    <a:pt x="2406" y="566"/>
                  </a:lnTo>
                  <a:lnTo>
                    <a:pt x="2406" y="622"/>
                  </a:lnTo>
                  <a:lnTo>
                    <a:pt x="2461" y="622"/>
                  </a:lnTo>
                  <a:lnTo>
                    <a:pt x="2461" y="566"/>
                  </a:lnTo>
                  <a:moveTo>
                    <a:pt x="2541" y="566"/>
                  </a:moveTo>
                  <a:lnTo>
                    <a:pt x="2485" y="566"/>
                  </a:lnTo>
                  <a:lnTo>
                    <a:pt x="2485" y="622"/>
                  </a:lnTo>
                  <a:lnTo>
                    <a:pt x="2541" y="622"/>
                  </a:lnTo>
                  <a:lnTo>
                    <a:pt x="2541" y="566"/>
                  </a:lnTo>
                  <a:moveTo>
                    <a:pt x="2621" y="566"/>
                  </a:moveTo>
                  <a:lnTo>
                    <a:pt x="2566" y="566"/>
                  </a:lnTo>
                  <a:lnTo>
                    <a:pt x="2566" y="622"/>
                  </a:lnTo>
                  <a:lnTo>
                    <a:pt x="2621" y="622"/>
                  </a:lnTo>
                  <a:lnTo>
                    <a:pt x="2621" y="566"/>
                  </a:lnTo>
                  <a:moveTo>
                    <a:pt x="2701" y="566"/>
                  </a:moveTo>
                  <a:lnTo>
                    <a:pt x="2646" y="566"/>
                  </a:lnTo>
                  <a:lnTo>
                    <a:pt x="2646" y="622"/>
                  </a:lnTo>
                  <a:lnTo>
                    <a:pt x="2701" y="622"/>
                  </a:lnTo>
                  <a:lnTo>
                    <a:pt x="2701" y="566"/>
                  </a:lnTo>
                  <a:moveTo>
                    <a:pt x="4064" y="566"/>
                  </a:moveTo>
                  <a:lnTo>
                    <a:pt x="4009" y="566"/>
                  </a:lnTo>
                  <a:lnTo>
                    <a:pt x="4009" y="622"/>
                  </a:lnTo>
                  <a:lnTo>
                    <a:pt x="4064" y="622"/>
                  </a:lnTo>
                  <a:lnTo>
                    <a:pt x="4064" y="566"/>
                  </a:lnTo>
                  <a:moveTo>
                    <a:pt x="4144" y="566"/>
                  </a:moveTo>
                  <a:lnTo>
                    <a:pt x="4088" y="566"/>
                  </a:lnTo>
                  <a:lnTo>
                    <a:pt x="4088" y="622"/>
                  </a:lnTo>
                  <a:lnTo>
                    <a:pt x="4144" y="622"/>
                  </a:lnTo>
                  <a:lnTo>
                    <a:pt x="4144" y="566"/>
                  </a:lnTo>
                  <a:moveTo>
                    <a:pt x="4225" y="566"/>
                  </a:moveTo>
                  <a:lnTo>
                    <a:pt x="4169" y="566"/>
                  </a:lnTo>
                  <a:lnTo>
                    <a:pt x="4169" y="622"/>
                  </a:lnTo>
                  <a:lnTo>
                    <a:pt x="4225" y="622"/>
                  </a:lnTo>
                  <a:lnTo>
                    <a:pt x="4225" y="566"/>
                  </a:lnTo>
                  <a:moveTo>
                    <a:pt x="4545" y="566"/>
                  </a:moveTo>
                  <a:lnTo>
                    <a:pt x="4490" y="566"/>
                  </a:lnTo>
                  <a:lnTo>
                    <a:pt x="4490" y="622"/>
                  </a:lnTo>
                  <a:lnTo>
                    <a:pt x="4545" y="622"/>
                  </a:lnTo>
                  <a:lnTo>
                    <a:pt x="4545" y="566"/>
                  </a:lnTo>
                  <a:moveTo>
                    <a:pt x="4625" y="566"/>
                  </a:moveTo>
                  <a:lnTo>
                    <a:pt x="4569" y="566"/>
                  </a:lnTo>
                  <a:lnTo>
                    <a:pt x="4569" y="622"/>
                  </a:lnTo>
                  <a:lnTo>
                    <a:pt x="4625" y="622"/>
                  </a:lnTo>
                  <a:lnTo>
                    <a:pt x="4625" y="566"/>
                  </a:lnTo>
                  <a:moveTo>
                    <a:pt x="4705" y="566"/>
                  </a:moveTo>
                  <a:lnTo>
                    <a:pt x="4650" y="566"/>
                  </a:lnTo>
                  <a:lnTo>
                    <a:pt x="4650" y="622"/>
                  </a:lnTo>
                  <a:lnTo>
                    <a:pt x="4705" y="622"/>
                  </a:lnTo>
                  <a:lnTo>
                    <a:pt x="4705" y="566"/>
                  </a:lnTo>
                  <a:moveTo>
                    <a:pt x="5026" y="566"/>
                  </a:moveTo>
                  <a:lnTo>
                    <a:pt x="4971" y="566"/>
                  </a:lnTo>
                  <a:lnTo>
                    <a:pt x="4971" y="622"/>
                  </a:lnTo>
                  <a:lnTo>
                    <a:pt x="5026" y="622"/>
                  </a:lnTo>
                  <a:lnTo>
                    <a:pt x="5026" y="566"/>
                  </a:lnTo>
                  <a:moveTo>
                    <a:pt x="5186" y="566"/>
                  </a:moveTo>
                  <a:lnTo>
                    <a:pt x="5131" y="566"/>
                  </a:lnTo>
                  <a:lnTo>
                    <a:pt x="5131" y="622"/>
                  </a:lnTo>
                  <a:lnTo>
                    <a:pt x="5186" y="622"/>
                  </a:lnTo>
                  <a:lnTo>
                    <a:pt x="5186" y="566"/>
                  </a:lnTo>
                  <a:moveTo>
                    <a:pt x="5266" y="566"/>
                  </a:moveTo>
                  <a:lnTo>
                    <a:pt x="5211" y="566"/>
                  </a:lnTo>
                  <a:lnTo>
                    <a:pt x="5211" y="622"/>
                  </a:lnTo>
                  <a:lnTo>
                    <a:pt x="5266" y="622"/>
                  </a:lnTo>
                  <a:lnTo>
                    <a:pt x="5266" y="566"/>
                  </a:lnTo>
                  <a:moveTo>
                    <a:pt x="5347" y="566"/>
                  </a:moveTo>
                  <a:lnTo>
                    <a:pt x="5291" y="566"/>
                  </a:lnTo>
                  <a:lnTo>
                    <a:pt x="5291" y="622"/>
                  </a:lnTo>
                  <a:lnTo>
                    <a:pt x="5347" y="622"/>
                  </a:lnTo>
                  <a:lnTo>
                    <a:pt x="5347" y="566"/>
                  </a:lnTo>
                  <a:moveTo>
                    <a:pt x="5426" y="566"/>
                  </a:moveTo>
                  <a:lnTo>
                    <a:pt x="5371" y="566"/>
                  </a:lnTo>
                  <a:lnTo>
                    <a:pt x="5371" y="622"/>
                  </a:lnTo>
                  <a:lnTo>
                    <a:pt x="5426" y="622"/>
                  </a:lnTo>
                  <a:lnTo>
                    <a:pt x="5426" y="566"/>
                  </a:lnTo>
                  <a:moveTo>
                    <a:pt x="5507" y="566"/>
                  </a:moveTo>
                  <a:lnTo>
                    <a:pt x="5452" y="566"/>
                  </a:lnTo>
                  <a:lnTo>
                    <a:pt x="5452" y="622"/>
                  </a:lnTo>
                  <a:lnTo>
                    <a:pt x="5507" y="622"/>
                  </a:lnTo>
                  <a:lnTo>
                    <a:pt x="5507" y="566"/>
                  </a:lnTo>
                  <a:moveTo>
                    <a:pt x="5587" y="566"/>
                  </a:moveTo>
                  <a:lnTo>
                    <a:pt x="5531" y="566"/>
                  </a:lnTo>
                  <a:lnTo>
                    <a:pt x="5531" y="622"/>
                  </a:lnTo>
                  <a:lnTo>
                    <a:pt x="5587" y="622"/>
                  </a:lnTo>
                  <a:lnTo>
                    <a:pt x="5587" y="566"/>
                  </a:lnTo>
                  <a:moveTo>
                    <a:pt x="5667" y="566"/>
                  </a:moveTo>
                  <a:lnTo>
                    <a:pt x="5612" y="566"/>
                  </a:lnTo>
                  <a:lnTo>
                    <a:pt x="5612" y="622"/>
                  </a:lnTo>
                  <a:lnTo>
                    <a:pt x="5667" y="622"/>
                  </a:lnTo>
                  <a:lnTo>
                    <a:pt x="5667" y="566"/>
                  </a:lnTo>
                  <a:moveTo>
                    <a:pt x="5747" y="566"/>
                  </a:moveTo>
                  <a:lnTo>
                    <a:pt x="5692" y="566"/>
                  </a:lnTo>
                  <a:lnTo>
                    <a:pt x="5692" y="622"/>
                  </a:lnTo>
                  <a:lnTo>
                    <a:pt x="5747" y="622"/>
                  </a:lnTo>
                  <a:lnTo>
                    <a:pt x="5747" y="566"/>
                  </a:lnTo>
                  <a:moveTo>
                    <a:pt x="5828" y="566"/>
                  </a:moveTo>
                  <a:lnTo>
                    <a:pt x="5772" y="566"/>
                  </a:lnTo>
                  <a:lnTo>
                    <a:pt x="5772" y="622"/>
                  </a:lnTo>
                  <a:lnTo>
                    <a:pt x="5828" y="622"/>
                  </a:lnTo>
                  <a:lnTo>
                    <a:pt x="5828" y="566"/>
                  </a:lnTo>
                  <a:moveTo>
                    <a:pt x="5907" y="566"/>
                  </a:moveTo>
                  <a:lnTo>
                    <a:pt x="5852" y="566"/>
                  </a:lnTo>
                  <a:lnTo>
                    <a:pt x="5852" y="622"/>
                  </a:lnTo>
                  <a:lnTo>
                    <a:pt x="5907" y="622"/>
                  </a:lnTo>
                  <a:lnTo>
                    <a:pt x="5907" y="566"/>
                  </a:lnTo>
                  <a:moveTo>
                    <a:pt x="55" y="485"/>
                  </a:moveTo>
                  <a:lnTo>
                    <a:pt x="0" y="485"/>
                  </a:lnTo>
                  <a:lnTo>
                    <a:pt x="0" y="542"/>
                  </a:lnTo>
                  <a:lnTo>
                    <a:pt x="55" y="542"/>
                  </a:lnTo>
                  <a:lnTo>
                    <a:pt x="55" y="485"/>
                  </a:lnTo>
                  <a:moveTo>
                    <a:pt x="136" y="485"/>
                  </a:moveTo>
                  <a:lnTo>
                    <a:pt x="80" y="485"/>
                  </a:lnTo>
                  <a:lnTo>
                    <a:pt x="80" y="542"/>
                  </a:lnTo>
                  <a:lnTo>
                    <a:pt x="136" y="542"/>
                  </a:lnTo>
                  <a:lnTo>
                    <a:pt x="136" y="485"/>
                  </a:lnTo>
                  <a:moveTo>
                    <a:pt x="216" y="485"/>
                  </a:moveTo>
                  <a:lnTo>
                    <a:pt x="160" y="485"/>
                  </a:lnTo>
                  <a:lnTo>
                    <a:pt x="160" y="542"/>
                  </a:lnTo>
                  <a:lnTo>
                    <a:pt x="216" y="542"/>
                  </a:lnTo>
                  <a:lnTo>
                    <a:pt x="216" y="485"/>
                  </a:lnTo>
                  <a:moveTo>
                    <a:pt x="296" y="485"/>
                  </a:moveTo>
                  <a:lnTo>
                    <a:pt x="241" y="485"/>
                  </a:lnTo>
                  <a:lnTo>
                    <a:pt x="241" y="542"/>
                  </a:lnTo>
                  <a:lnTo>
                    <a:pt x="296" y="542"/>
                  </a:lnTo>
                  <a:lnTo>
                    <a:pt x="296" y="485"/>
                  </a:lnTo>
                  <a:moveTo>
                    <a:pt x="376" y="485"/>
                  </a:moveTo>
                  <a:lnTo>
                    <a:pt x="320" y="485"/>
                  </a:lnTo>
                  <a:lnTo>
                    <a:pt x="320" y="542"/>
                  </a:lnTo>
                  <a:lnTo>
                    <a:pt x="376" y="542"/>
                  </a:lnTo>
                  <a:lnTo>
                    <a:pt x="376" y="485"/>
                  </a:lnTo>
                  <a:moveTo>
                    <a:pt x="457" y="485"/>
                  </a:moveTo>
                  <a:lnTo>
                    <a:pt x="401" y="485"/>
                  </a:lnTo>
                  <a:lnTo>
                    <a:pt x="401" y="542"/>
                  </a:lnTo>
                  <a:lnTo>
                    <a:pt x="457" y="542"/>
                  </a:lnTo>
                  <a:lnTo>
                    <a:pt x="457" y="485"/>
                  </a:lnTo>
                  <a:moveTo>
                    <a:pt x="697" y="485"/>
                  </a:moveTo>
                  <a:lnTo>
                    <a:pt x="641" y="485"/>
                  </a:lnTo>
                  <a:lnTo>
                    <a:pt x="641" y="542"/>
                  </a:lnTo>
                  <a:lnTo>
                    <a:pt x="697" y="542"/>
                  </a:lnTo>
                  <a:lnTo>
                    <a:pt x="697" y="485"/>
                  </a:lnTo>
                  <a:moveTo>
                    <a:pt x="777" y="485"/>
                  </a:moveTo>
                  <a:lnTo>
                    <a:pt x="722" y="485"/>
                  </a:lnTo>
                  <a:lnTo>
                    <a:pt x="722" y="542"/>
                  </a:lnTo>
                  <a:lnTo>
                    <a:pt x="777" y="542"/>
                  </a:lnTo>
                  <a:lnTo>
                    <a:pt x="777" y="485"/>
                  </a:lnTo>
                  <a:moveTo>
                    <a:pt x="857" y="485"/>
                  </a:moveTo>
                  <a:lnTo>
                    <a:pt x="801" y="485"/>
                  </a:lnTo>
                  <a:lnTo>
                    <a:pt x="801" y="542"/>
                  </a:lnTo>
                  <a:lnTo>
                    <a:pt x="857" y="542"/>
                  </a:lnTo>
                  <a:lnTo>
                    <a:pt x="857" y="485"/>
                  </a:lnTo>
                  <a:moveTo>
                    <a:pt x="938" y="485"/>
                  </a:moveTo>
                  <a:lnTo>
                    <a:pt x="882" y="485"/>
                  </a:lnTo>
                  <a:lnTo>
                    <a:pt x="882" y="542"/>
                  </a:lnTo>
                  <a:lnTo>
                    <a:pt x="938" y="542"/>
                  </a:lnTo>
                  <a:lnTo>
                    <a:pt x="938" y="485"/>
                  </a:lnTo>
                  <a:moveTo>
                    <a:pt x="1018" y="485"/>
                  </a:moveTo>
                  <a:lnTo>
                    <a:pt x="962" y="485"/>
                  </a:lnTo>
                  <a:lnTo>
                    <a:pt x="962" y="542"/>
                  </a:lnTo>
                  <a:lnTo>
                    <a:pt x="1018" y="542"/>
                  </a:lnTo>
                  <a:lnTo>
                    <a:pt x="1018" y="485"/>
                  </a:lnTo>
                  <a:moveTo>
                    <a:pt x="1098" y="485"/>
                  </a:moveTo>
                  <a:lnTo>
                    <a:pt x="1042" y="485"/>
                  </a:lnTo>
                  <a:lnTo>
                    <a:pt x="1042" y="542"/>
                  </a:lnTo>
                  <a:lnTo>
                    <a:pt x="1098" y="542"/>
                  </a:lnTo>
                  <a:lnTo>
                    <a:pt x="1098" y="485"/>
                  </a:lnTo>
                  <a:moveTo>
                    <a:pt x="1178" y="485"/>
                  </a:moveTo>
                  <a:lnTo>
                    <a:pt x="1122" y="485"/>
                  </a:lnTo>
                  <a:lnTo>
                    <a:pt x="1122" y="542"/>
                  </a:lnTo>
                  <a:lnTo>
                    <a:pt x="1178" y="542"/>
                  </a:lnTo>
                  <a:lnTo>
                    <a:pt x="1178" y="485"/>
                  </a:lnTo>
                  <a:moveTo>
                    <a:pt x="1258" y="485"/>
                  </a:moveTo>
                  <a:lnTo>
                    <a:pt x="1203" y="485"/>
                  </a:lnTo>
                  <a:lnTo>
                    <a:pt x="1203" y="542"/>
                  </a:lnTo>
                  <a:lnTo>
                    <a:pt x="1258" y="542"/>
                  </a:lnTo>
                  <a:lnTo>
                    <a:pt x="1258" y="485"/>
                  </a:lnTo>
                  <a:moveTo>
                    <a:pt x="1339" y="485"/>
                  </a:moveTo>
                  <a:lnTo>
                    <a:pt x="1282" y="485"/>
                  </a:lnTo>
                  <a:lnTo>
                    <a:pt x="1282" y="542"/>
                  </a:lnTo>
                  <a:lnTo>
                    <a:pt x="1339" y="542"/>
                  </a:lnTo>
                  <a:lnTo>
                    <a:pt x="1339" y="485"/>
                  </a:lnTo>
                  <a:moveTo>
                    <a:pt x="1418" y="485"/>
                  </a:moveTo>
                  <a:lnTo>
                    <a:pt x="1363" y="485"/>
                  </a:lnTo>
                  <a:lnTo>
                    <a:pt x="1363" y="542"/>
                  </a:lnTo>
                  <a:lnTo>
                    <a:pt x="1418" y="542"/>
                  </a:lnTo>
                  <a:lnTo>
                    <a:pt x="1418" y="485"/>
                  </a:lnTo>
                  <a:moveTo>
                    <a:pt x="1499" y="485"/>
                  </a:moveTo>
                  <a:lnTo>
                    <a:pt x="1443" y="485"/>
                  </a:lnTo>
                  <a:lnTo>
                    <a:pt x="1443" y="542"/>
                  </a:lnTo>
                  <a:lnTo>
                    <a:pt x="1499" y="542"/>
                  </a:lnTo>
                  <a:lnTo>
                    <a:pt x="1499" y="485"/>
                  </a:lnTo>
                  <a:moveTo>
                    <a:pt x="1579" y="485"/>
                  </a:moveTo>
                  <a:lnTo>
                    <a:pt x="1523" y="485"/>
                  </a:lnTo>
                  <a:lnTo>
                    <a:pt x="1523" y="542"/>
                  </a:lnTo>
                  <a:lnTo>
                    <a:pt x="1579" y="542"/>
                  </a:lnTo>
                  <a:lnTo>
                    <a:pt x="1579" y="485"/>
                  </a:lnTo>
                  <a:moveTo>
                    <a:pt x="1659" y="485"/>
                  </a:moveTo>
                  <a:lnTo>
                    <a:pt x="1604" y="485"/>
                  </a:lnTo>
                  <a:lnTo>
                    <a:pt x="1604" y="542"/>
                  </a:lnTo>
                  <a:lnTo>
                    <a:pt x="1659" y="542"/>
                  </a:lnTo>
                  <a:lnTo>
                    <a:pt x="1659" y="485"/>
                  </a:lnTo>
                  <a:moveTo>
                    <a:pt x="1739" y="485"/>
                  </a:moveTo>
                  <a:lnTo>
                    <a:pt x="1684" y="485"/>
                  </a:lnTo>
                  <a:lnTo>
                    <a:pt x="1684" y="542"/>
                  </a:lnTo>
                  <a:lnTo>
                    <a:pt x="1739" y="542"/>
                  </a:lnTo>
                  <a:lnTo>
                    <a:pt x="1739" y="485"/>
                  </a:lnTo>
                  <a:moveTo>
                    <a:pt x="1820" y="485"/>
                  </a:moveTo>
                  <a:lnTo>
                    <a:pt x="1764" y="485"/>
                  </a:lnTo>
                  <a:lnTo>
                    <a:pt x="1764" y="542"/>
                  </a:lnTo>
                  <a:lnTo>
                    <a:pt x="1820" y="542"/>
                  </a:lnTo>
                  <a:lnTo>
                    <a:pt x="1820" y="485"/>
                  </a:lnTo>
                  <a:moveTo>
                    <a:pt x="1899" y="485"/>
                  </a:moveTo>
                  <a:lnTo>
                    <a:pt x="1844" y="485"/>
                  </a:lnTo>
                  <a:lnTo>
                    <a:pt x="1844" y="542"/>
                  </a:lnTo>
                  <a:lnTo>
                    <a:pt x="1899" y="542"/>
                  </a:lnTo>
                  <a:lnTo>
                    <a:pt x="1899" y="485"/>
                  </a:lnTo>
                  <a:moveTo>
                    <a:pt x="1980" y="485"/>
                  </a:moveTo>
                  <a:lnTo>
                    <a:pt x="1925" y="485"/>
                  </a:lnTo>
                  <a:lnTo>
                    <a:pt x="1925" y="542"/>
                  </a:lnTo>
                  <a:lnTo>
                    <a:pt x="1980" y="542"/>
                  </a:lnTo>
                  <a:lnTo>
                    <a:pt x="1980" y="485"/>
                  </a:lnTo>
                  <a:moveTo>
                    <a:pt x="2060" y="485"/>
                  </a:moveTo>
                  <a:lnTo>
                    <a:pt x="2004" y="485"/>
                  </a:lnTo>
                  <a:lnTo>
                    <a:pt x="2004" y="542"/>
                  </a:lnTo>
                  <a:lnTo>
                    <a:pt x="2060" y="542"/>
                  </a:lnTo>
                  <a:lnTo>
                    <a:pt x="2060" y="485"/>
                  </a:lnTo>
                  <a:moveTo>
                    <a:pt x="2140" y="485"/>
                  </a:moveTo>
                  <a:lnTo>
                    <a:pt x="2085" y="485"/>
                  </a:lnTo>
                  <a:lnTo>
                    <a:pt x="2085" y="542"/>
                  </a:lnTo>
                  <a:lnTo>
                    <a:pt x="2140" y="542"/>
                  </a:lnTo>
                  <a:lnTo>
                    <a:pt x="2140" y="485"/>
                  </a:lnTo>
                  <a:moveTo>
                    <a:pt x="2220" y="485"/>
                  </a:moveTo>
                  <a:lnTo>
                    <a:pt x="2165" y="485"/>
                  </a:lnTo>
                  <a:lnTo>
                    <a:pt x="2165" y="542"/>
                  </a:lnTo>
                  <a:lnTo>
                    <a:pt x="2220" y="542"/>
                  </a:lnTo>
                  <a:lnTo>
                    <a:pt x="2220" y="485"/>
                  </a:lnTo>
                  <a:moveTo>
                    <a:pt x="2301" y="485"/>
                  </a:moveTo>
                  <a:lnTo>
                    <a:pt x="2245" y="485"/>
                  </a:lnTo>
                  <a:lnTo>
                    <a:pt x="2245" y="542"/>
                  </a:lnTo>
                  <a:lnTo>
                    <a:pt x="2301" y="542"/>
                  </a:lnTo>
                  <a:lnTo>
                    <a:pt x="2301" y="485"/>
                  </a:lnTo>
                  <a:moveTo>
                    <a:pt x="2380" y="485"/>
                  </a:moveTo>
                  <a:lnTo>
                    <a:pt x="2325" y="485"/>
                  </a:lnTo>
                  <a:lnTo>
                    <a:pt x="2325" y="542"/>
                  </a:lnTo>
                  <a:lnTo>
                    <a:pt x="2380" y="542"/>
                  </a:lnTo>
                  <a:lnTo>
                    <a:pt x="2380" y="485"/>
                  </a:lnTo>
                  <a:moveTo>
                    <a:pt x="2461" y="485"/>
                  </a:moveTo>
                  <a:lnTo>
                    <a:pt x="2406" y="485"/>
                  </a:lnTo>
                  <a:lnTo>
                    <a:pt x="2406" y="542"/>
                  </a:lnTo>
                  <a:lnTo>
                    <a:pt x="2461" y="542"/>
                  </a:lnTo>
                  <a:lnTo>
                    <a:pt x="2461" y="485"/>
                  </a:lnTo>
                  <a:moveTo>
                    <a:pt x="2541" y="485"/>
                  </a:moveTo>
                  <a:lnTo>
                    <a:pt x="2485" y="485"/>
                  </a:lnTo>
                  <a:lnTo>
                    <a:pt x="2485" y="542"/>
                  </a:lnTo>
                  <a:lnTo>
                    <a:pt x="2541" y="542"/>
                  </a:lnTo>
                  <a:lnTo>
                    <a:pt x="2541" y="485"/>
                  </a:lnTo>
                  <a:moveTo>
                    <a:pt x="4064" y="485"/>
                  </a:moveTo>
                  <a:lnTo>
                    <a:pt x="4009" y="485"/>
                  </a:lnTo>
                  <a:lnTo>
                    <a:pt x="4009" y="542"/>
                  </a:lnTo>
                  <a:lnTo>
                    <a:pt x="4064" y="542"/>
                  </a:lnTo>
                  <a:lnTo>
                    <a:pt x="4064" y="485"/>
                  </a:lnTo>
                  <a:moveTo>
                    <a:pt x="4304" y="485"/>
                  </a:moveTo>
                  <a:lnTo>
                    <a:pt x="4249" y="485"/>
                  </a:lnTo>
                  <a:lnTo>
                    <a:pt x="4249" y="542"/>
                  </a:lnTo>
                  <a:lnTo>
                    <a:pt x="4304" y="542"/>
                  </a:lnTo>
                  <a:lnTo>
                    <a:pt x="4304" y="485"/>
                  </a:lnTo>
                  <a:moveTo>
                    <a:pt x="4465" y="485"/>
                  </a:moveTo>
                  <a:lnTo>
                    <a:pt x="4409" y="485"/>
                  </a:lnTo>
                  <a:lnTo>
                    <a:pt x="4409" y="542"/>
                  </a:lnTo>
                  <a:lnTo>
                    <a:pt x="4465" y="542"/>
                  </a:lnTo>
                  <a:lnTo>
                    <a:pt x="4465" y="485"/>
                  </a:lnTo>
                  <a:moveTo>
                    <a:pt x="4545" y="485"/>
                  </a:moveTo>
                  <a:lnTo>
                    <a:pt x="4490" y="485"/>
                  </a:lnTo>
                  <a:lnTo>
                    <a:pt x="4490" y="542"/>
                  </a:lnTo>
                  <a:lnTo>
                    <a:pt x="4545" y="542"/>
                  </a:lnTo>
                  <a:lnTo>
                    <a:pt x="4545" y="485"/>
                  </a:lnTo>
                  <a:moveTo>
                    <a:pt x="4625" y="485"/>
                  </a:moveTo>
                  <a:lnTo>
                    <a:pt x="4569" y="485"/>
                  </a:lnTo>
                  <a:lnTo>
                    <a:pt x="4569" y="542"/>
                  </a:lnTo>
                  <a:lnTo>
                    <a:pt x="4625" y="542"/>
                  </a:lnTo>
                  <a:lnTo>
                    <a:pt x="4625" y="485"/>
                  </a:lnTo>
                  <a:moveTo>
                    <a:pt x="4785" y="485"/>
                  </a:moveTo>
                  <a:lnTo>
                    <a:pt x="4730" y="485"/>
                  </a:lnTo>
                  <a:lnTo>
                    <a:pt x="4730" y="542"/>
                  </a:lnTo>
                  <a:lnTo>
                    <a:pt x="4785" y="542"/>
                  </a:lnTo>
                  <a:lnTo>
                    <a:pt x="4785" y="485"/>
                  </a:lnTo>
                  <a:moveTo>
                    <a:pt x="4945" y="485"/>
                  </a:moveTo>
                  <a:lnTo>
                    <a:pt x="4890" y="485"/>
                  </a:lnTo>
                  <a:lnTo>
                    <a:pt x="4890" y="542"/>
                  </a:lnTo>
                  <a:lnTo>
                    <a:pt x="4945" y="542"/>
                  </a:lnTo>
                  <a:lnTo>
                    <a:pt x="4945" y="485"/>
                  </a:lnTo>
                  <a:moveTo>
                    <a:pt x="5026" y="485"/>
                  </a:moveTo>
                  <a:lnTo>
                    <a:pt x="4971" y="485"/>
                  </a:lnTo>
                  <a:lnTo>
                    <a:pt x="4971" y="542"/>
                  </a:lnTo>
                  <a:lnTo>
                    <a:pt x="5026" y="542"/>
                  </a:lnTo>
                  <a:lnTo>
                    <a:pt x="5026" y="485"/>
                  </a:lnTo>
                  <a:moveTo>
                    <a:pt x="5106" y="485"/>
                  </a:moveTo>
                  <a:lnTo>
                    <a:pt x="5050" y="485"/>
                  </a:lnTo>
                  <a:lnTo>
                    <a:pt x="5050" y="542"/>
                  </a:lnTo>
                  <a:lnTo>
                    <a:pt x="5106" y="542"/>
                  </a:lnTo>
                  <a:lnTo>
                    <a:pt x="5106" y="485"/>
                  </a:lnTo>
                  <a:moveTo>
                    <a:pt x="5186" y="485"/>
                  </a:moveTo>
                  <a:lnTo>
                    <a:pt x="5131" y="485"/>
                  </a:lnTo>
                  <a:lnTo>
                    <a:pt x="5131" y="542"/>
                  </a:lnTo>
                  <a:lnTo>
                    <a:pt x="5186" y="542"/>
                  </a:lnTo>
                  <a:lnTo>
                    <a:pt x="5186" y="485"/>
                  </a:lnTo>
                  <a:moveTo>
                    <a:pt x="5266" y="485"/>
                  </a:moveTo>
                  <a:lnTo>
                    <a:pt x="5211" y="485"/>
                  </a:lnTo>
                  <a:lnTo>
                    <a:pt x="5211" y="542"/>
                  </a:lnTo>
                  <a:lnTo>
                    <a:pt x="5266" y="542"/>
                  </a:lnTo>
                  <a:lnTo>
                    <a:pt x="5266" y="485"/>
                  </a:lnTo>
                  <a:moveTo>
                    <a:pt x="5347" y="485"/>
                  </a:moveTo>
                  <a:lnTo>
                    <a:pt x="5291" y="485"/>
                  </a:lnTo>
                  <a:lnTo>
                    <a:pt x="5291" y="542"/>
                  </a:lnTo>
                  <a:lnTo>
                    <a:pt x="5347" y="542"/>
                  </a:lnTo>
                  <a:lnTo>
                    <a:pt x="5347" y="485"/>
                  </a:lnTo>
                  <a:moveTo>
                    <a:pt x="5426" y="485"/>
                  </a:moveTo>
                  <a:lnTo>
                    <a:pt x="5371" y="485"/>
                  </a:lnTo>
                  <a:lnTo>
                    <a:pt x="5371" y="542"/>
                  </a:lnTo>
                  <a:lnTo>
                    <a:pt x="5426" y="542"/>
                  </a:lnTo>
                  <a:lnTo>
                    <a:pt x="5426" y="485"/>
                  </a:lnTo>
                  <a:moveTo>
                    <a:pt x="5507" y="485"/>
                  </a:moveTo>
                  <a:lnTo>
                    <a:pt x="5452" y="485"/>
                  </a:lnTo>
                  <a:lnTo>
                    <a:pt x="5452" y="542"/>
                  </a:lnTo>
                  <a:lnTo>
                    <a:pt x="5507" y="542"/>
                  </a:lnTo>
                  <a:lnTo>
                    <a:pt x="5507" y="485"/>
                  </a:lnTo>
                  <a:moveTo>
                    <a:pt x="5587" y="485"/>
                  </a:moveTo>
                  <a:lnTo>
                    <a:pt x="5531" y="485"/>
                  </a:lnTo>
                  <a:lnTo>
                    <a:pt x="5531" y="542"/>
                  </a:lnTo>
                  <a:lnTo>
                    <a:pt x="5587" y="542"/>
                  </a:lnTo>
                  <a:lnTo>
                    <a:pt x="5587" y="485"/>
                  </a:lnTo>
                  <a:moveTo>
                    <a:pt x="5667" y="485"/>
                  </a:moveTo>
                  <a:lnTo>
                    <a:pt x="5612" y="485"/>
                  </a:lnTo>
                  <a:lnTo>
                    <a:pt x="5612" y="542"/>
                  </a:lnTo>
                  <a:lnTo>
                    <a:pt x="5667" y="542"/>
                  </a:lnTo>
                  <a:lnTo>
                    <a:pt x="5667" y="485"/>
                  </a:lnTo>
                  <a:moveTo>
                    <a:pt x="5747" y="485"/>
                  </a:moveTo>
                  <a:lnTo>
                    <a:pt x="5692" y="485"/>
                  </a:lnTo>
                  <a:lnTo>
                    <a:pt x="5692" y="542"/>
                  </a:lnTo>
                  <a:lnTo>
                    <a:pt x="5747" y="542"/>
                  </a:lnTo>
                  <a:lnTo>
                    <a:pt x="5747" y="485"/>
                  </a:lnTo>
                  <a:moveTo>
                    <a:pt x="5828" y="485"/>
                  </a:moveTo>
                  <a:lnTo>
                    <a:pt x="5772" y="485"/>
                  </a:lnTo>
                  <a:lnTo>
                    <a:pt x="5772" y="542"/>
                  </a:lnTo>
                  <a:lnTo>
                    <a:pt x="5828" y="542"/>
                  </a:lnTo>
                  <a:lnTo>
                    <a:pt x="5828" y="485"/>
                  </a:lnTo>
                  <a:moveTo>
                    <a:pt x="5907" y="485"/>
                  </a:moveTo>
                  <a:lnTo>
                    <a:pt x="5852" y="485"/>
                  </a:lnTo>
                  <a:lnTo>
                    <a:pt x="5852" y="542"/>
                  </a:lnTo>
                  <a:lnTo>
                    <a:pt x="5907" y="542"/>
                  </a:lnTo>
                  <a:lnTo>
                    <a:pt x="5907" y="485"/>
                  </a:lnTo>
                  <a:moveTo>
                    <a:pt x="136" y="405"/>
                  </a:moveTo>
                  <a:lnTo>
                    <a:pt x="80" y="405"/>
                  </a:lnTo>
                  <a:lnTo>
                    <a:pt x="80" y="460"/>
                  </a:lnTo>
                  <a:lnTo>
                    <a:pt x="136" y="460"/>
                  </a:lnTo>
                  <a:lnTo>
                    <a:pt x="136" y="405"/>
                  </a:lnTo>
                  <a:moveTo>
                    <a:pt x="216" y="405"/>
                  </a:moveTo>
                  <a:lnTo>
                    <a:pt x="160" y="405"/>
                  </a:lnTo>
                  <a:lnTo>
                    <a:pt x="160" y="460"/>
                  </a:lnTo>
                  <a:lnTo>
                    <a:pt x="216" y="460"/>
                  </a:lnTo>
                  <a:lnTo>
                    <a:pt x="216" y="405"/>
                  </a:lnTo>
                  <a:moveTo>
                    <a:pt x="296" y="405"/>
                  </a:moveTo>
                  <a:lnTo>
                    <a:pt x="241" y="405"/>
                  </a:lnTo>
                  <a:lnTo>
                    <a:pt x="241" y="460"/>
                  </a:lnTo>
                  <a:lnTo>
                    <a:pt x="296" y="460"/>
                  </a:lnTo>
                  <a:lnTo>
                    <a:pt x="296" y="405"/>
                  </a:lnTo>
                  <a:moveTo>
                    <a:pt x="376" y="405"/>
                  </a:moveTo>
                  <a:lnTo>
                    <a:pt x="320" y="405"/>
                  </a:lnTo>
                  <a:lnTo>
                    <a:pt x="320" y="460"/>
                  </a:lnTo>
                  <a:lnTo>
                    <a:pt x="376" y="460"/>
                  </a:lnTo>
                  <a:lnTo>
                    <a:pt x="376" y="405"/>
                  </a:lnTo>
                  <a:moveTo>
                    <a:pt x="777" y="405"/>
                  </a:moveTo>
                  <a:lnTo>
                    <a:pt x="722" y="405"/>
                  </a:lnTo>
                  <a:lnTo>
                    <a:pt x="722" y="460"/>
                  </a:lnTo>
                  <a:lnTo>
                    <a:pt x="777" y="460"/>
                  </a:lnTo>
                  <a:lnTo>
                    <a:pt x="777" y="405"/>
                  </a:lnTo>
                  <a:moveTo>
                    <a:pt x="857" y="405"/>
                  </a:moveTo>
                  <a:lnTo>
                    <a:pt x="801" y="405"/>
                  </a:lnTo>
                  <a:lnTo>
                    <a:pt x="801" y="460"/>
                  </a:lnTo>
                  <a:lnTo>
                    <a:pt x="857" y="460"/>
                  </a:lnTo>
                  <a:lnTo>
                    <a:pt x="857" y="405"/>
                  </a:lnTo>
                  <a:moveTo>
                    <a:pt x="1098" y="405"/>
                  </a:moveTo>
                  <a:lnTo>
                    <a:pt x="1042" y="405"/>
                  </a:lnTo>
                  <a:lnTo>
                    <a:pt x="1042" y="460"/>
                  </a:lnTo>
                  <a:lnTo>
                    <a:pt x="1098" y="460"/>
                  </a:lnTo>
                  <a:lnTo>
                    <a:pt x="1098" y="405"/>
                  </a:lnTo>
                  <a:moveTo>
                    <a:pt x="1178" y="405"/>
                  </a:moveTo>
                  <a:lnTo>
                    <a:pt x="1122" y="405"/>
                  </a:lnTo>
                  <a:lnTo>
                    <a:pt x="1122" y="460"/>
                  </a:lnTo>
                  <a:lnTo>
                    <a:pt x="1178" y="460"/>
                  </a:lnTo>
                  <a:lnTo>
                    <a:pt x="1178" y="405"/>
                  </a:lnTo>
                  <a:moveTo>
                    <a:pt x="1258" y="405"/>
                  </a:moveTo>
                  <a:lnTo>
                    <a:pt x="1203" y="405"/>
                  </a:lnTo>
                  <a:lnTo>
                    <a:pt x="1203" y="460"/>
                  </a:lnTo>
                  <a:lnTo>
                    <a:pt x="1258" y="460"/>
                  </a:lnTo>
                  <a:lnTo>
                    <a:pt x="1258" y="405"/>
                  </a:lnTo>
                  <a:moveTo>
                    <a:pt x="1339" y="405"/>
                  </a:moveTo>
                  <a:lnTo>
                    <a:pt x="1282" y="405"/>
                  </a:lnTo>
                  <a:lnTo>
                    <a:pt x="1282" y="460"/>
                  </a:lnTo>
                  <a:lnTo>
                    <a:pt x="1339" y="460"/>
                  </a:lnTo>
                  <a:lnTo>
                    <a:pt x="1339" y="405"/>
                  </a:lnTo>
                  <a:moveTo>
                    <a:pt x="1418" y="405"/>
                  </a:moveTo>
                  <a:lnTo>
                    <a:pt x="1363" y="405"/>
                  </a:lnTo>
                  <a:lnTo>
                    <a:pt x="1363" y="460"/>
                  </a:lnTo>
                  <a:lnTo>
                    <a:pt x="1418" y="460"/>
                  </a:lnTo>
                  <a:lnTo>
                    <a:pt x="1418" y="405"/>
                  </a:lnTo>
                  <a:moveTo>
                    <a:pt x="1499" y="405"/>
                  </a:moveTo>
                  <a:lnTo>
                    <a:pt x="1443" y="405"/>
                  </a:lnTo>
                  <a:lnTo>
                    <a:pt x="1443" y="460"/>
                  </a:lnTo>
                  <a:lnTo>
                    <a:pt x="1499" y="460"/>
                  </a:lnTo>
                  <a:lnTo>
                    <a:pt x="1499" y="405"/>
                  </a:lnTo>
                  <a:moveTo>
                    <a:pt x="1579" y="405"/>
                  </a:moveTo>
                  <a:lnTo>
                    <a:pt x="1523" y="405"/>
                  </a:lnTo>
                  <a:lnTo>
                    <a:pt x="1523" y="460"/>
                  </a:lnTo>
                  <a:lnTo>
                    <a:pt x="1579" y="460"/>
                  </a:lnTo>
                  <a:lnTo>
                    <a:pt x="1579" y="405"/>
                  </a:lnTo>
                  <a:moveTo>
                    <a:pt x="1659" y="405"/>
                  </a:moveTo>
                  <a:lnTo>
                    <a:pt x="1604" y="405"/>
                  </a:lnTo>
                  <a:lnTo>
                    <a:pt x="1604" y="460"/>
                  </a:lnTo>
                  <a:lnTo>
                    <a:pt x="1659" y="460"/>
                  </a:lnTo>
                  <a:lnTo>
                    <a:pt x="1659" y="405"/>
                  </a:lnTo>
                  <a:moveTo>
                    <a:pt x="1739" y="405"/>
                  </a:moveTo>
                  <a:lnTo>
                    <a:pt x="1684" y="405"/>
                  </a:lnTo>
                  <a:lnTo>
                    <a:pt x="1684" y="460"/>
                  </a:lnTo>
                  <a:lnTo>
                    <a:pt x="1739" y="460"/>
                  </a:lnTo>
                  <a:lnTo>
                    <a:pt x="1739" y="405"/>
                  </a:lnTo>
                  <a:moveTo>
                    <a:pt x="1820" y="405"/>
                  </a:moveTo>
                  <a:lnTo>
                    <a:pt x="1764" y="405"/>
                  </a:lnTo>
                  <a:lnTo>
                    <a:pt x="1764" y="460"/>
                  </a:lnTo>
                  <a:lnTo>
                    <a:pt x="1820" y="460"/>
                  </a:lnTo>
                  <a:lnTo>
                    <a:pt x="1820" y="405"/>
                  </a:lnTo>
                  <a:moveTo>
                    <a:pt x="1899" y="405"/>
                  </a:moveTo>
                  <a:lnTo>
                    <a:pt x="1844" y="405"/>
                  </a:lnTo>
                  <a:lnTo>
                    <a:pt x="1844" y="460"/>
                  </a:lnTo>
                  <a:lnTo>
                    <a:pt x="1899" y="460"/>
                  </a:lnTo>
                  <a:lnTo>
                    <a:pt x="1899" y="405"/>
                  </a:lnTo>
                  <a:moveTo>
                    <a:pt x="1980" y="405"/>
                  </a:moveTo>
                  <a:lnTo>
                    <a:pt x="1925" y="405"/>
                  </a:lnTo>
                  <a:lnTo>
                    <a:pt x="1925" y="460"/>
                  </a:lnTo>
                  <a:lnTo>
                    <a:pt x="1980" y="460"/>
                  </a:lnTo>
                  <a:lnTo>
                    <a:pt x="1980" y="405"/>
                  </a:lnTo>
                  <a:moveTo>
                    <a:pt x="2060" y="405"/>
                  </a:moveTo>
                  <a:lnTo>
                    <a:pt x="2004" y="405"/>
                  </a:lnTo>
                  <a:lnTo>
                    <a:pt x="2004" y="460"/>
                  </a:lnTo>
                  <a:lnTo>
                    <a:pt x="2060" y="460"/>
                  </a:lnTo>
                  <a:lnTo>
                    <a:pt x="2060" y="405"/>
                  </a:lnTo>
                  <a:moveTo>
                    <a:pt x="2140" y="405"/>
                  </a:moveTo>
                  <a:lnTo>
                    <a:pt x="2085" y="405"/>
                  </a:lnTo>
                  <a:lnTo>
                    <a:pt x="2085" y="460"/>
                  </a:lnTo>
                  <a:lnTo>
                    <a:pt x="2140" y="460"/>
                  </a:lnTo>
                  <a:lnTo>
                    <a:pt x="2140" y="405"/>
                  </a:lnTo>
                  <a:moveTo>
                    <a:pt x="4144" y="405"/>
                  </a:moveTo>
                  <a:lnTo>
                    <a:pt x="4088" y="405"/>
                  </a:lnTo>
                  <a:lnTo>
                    <a:pt x="4088" y="460"/>
                  </a:lnTo>
                  <a:lnTo>
                    <a:pt x="4144" y="460"/>
                  </a:lnTo>
                  <a:lnTo>
                    <a:pt x="4144" y="405"/>
                  </a:lnTo>
                  <a:moveTo>
                    <a:pt x="4225" y="405"/>
                  </a:moveTo>
                  <a:lnTo>
                    <a:pt x="4169" y="405"/>
                  </a:lnTo>
                  <a:lnTo>
                    <a:pt x="4169" y="460"/>
                  </a:lnTo>
                  <a:lnTo>
                    <a:pt x="4225" y="460"/>
                  </a:lnTo>
                  <a:lnTo>
                    <a:pt x="4225" y="405"/>
                  </a:lnTo>
                  <a:moveTo>
                    <a:pt x="4304" y="405"/>
                  </a:moveTo>
                  <a:lnTo>
                    <a:pt x="4249" y="405"/>
                  </a:lnTo>
                  <a:lnTo>
                    <a:pt x="4249" y="460"/>
                  </a:lnTo>
                  <a:lnTo>
                    <a:pt x="4304" y="460"/>
                  </a:lnTo>
                  <a:lnTo>
                    <a:pt x="4304" y="405"/>
                  </a:lnTo>
                  <a:moveTo>
                    <a:pt x="4465" y="405"/>
                  </a:moveTo>
                  <a:lnTo>
                    <a:pt x="4409" y="405"/>
                  </a:lnTo>
                  <a:lnTo>
                    <a:pt x="4409" y="460"/>
                  </a:lnTo>
                  <a:lnTo>
                    <a:pt x="4465" y="460"/>
                  </a:lnTo>
                  <a:lnTo>
                    <a:pt x="4465" y="405"/>
                  </a:lnTo>
                  <a:moveTo>
                    <a:pt x="4545" y="405"/>
                  </a:moveTo>
                  <a:lnTo>
                    <a:pt x="4490" y="405"/>
                  </a:lnTo>
                  <a:lnTo>
                    <a:pt x="4490" y="460"/>
                  </a:lnTo>
                  <a:lnTo>
                    <a:pt x="4545" y="460"/>
                  </a:lnTo>
                  <a:lnTo>
                    <a:pt x="4545" y="405"/>
                  </a:lnTo>
                  <a:moveTo>
                    <a:pt x="4785" y="405"/>
                  </a:moveTo>
                  <a:lnTo>
                    <a:pt x="4730" y="405"/>
                  </a:lnTo>
                  <a:lnTo>
                    <a:pt x="4730" y="460"/>
                  </a:lnTo>
                  <a:lnTo>
                    <a:pt x="4785" y="460"/>
                  </a:lnTo>
                  <a:lnTo>
                    <a:pt x="4785" y="405"/>
                  </a:lnTo>
                  <a:moveTo>
                    <a:pt x="4866" y="405"/>
                  </a:moveTo>
                  <a:lnTo>
                    <a:pt x="4810" y="405"/>
                  </a:lnTo>
                  <a:lnTo>
                    <a:pt x="4810" y="460"/>
                  </a:lnTo>
                  <a:lnTo>
                    <a:pt x="4866" y="460"/>
                  </a:lnTo>
                  <a:lnTo>
                    <a:pt x="4866" y="405"/>
                  </a:lnTo>
                  <a:moveTo>
                    <a:pt x="5106" y="405"/>
                  </a:moveTo>
                  <a:lnTo>
                    <a:pt x="5050" y="405"/>
                  </a:lnTo>
                  <a:lnTo>
                    <a:pt x="5050" y="460"/>
                  </a:lnTo>
                  <a:lnTo>
                    <a:pt x="5106" y="460"/>
                  </a:lnTo>
                  <a:lnTo>
                    <a:pt x="5106" y="405"/>
                  </a:lnTo>
                  <a:moveTo>
                    <a:pt x="5186" y="405"/>
                  </a:moveTo>
                  <a:lnTo>
                    <a:pt x="5131" y="405"/>
                  </a:lnTo>
                  <a:lnTo>
                    <a:pt x="5131" y="460"/>
                  </a:lnTo>
                  <a:lnTo>
                    <a:pt x="5186" y="460"/>
                  </a:lnTo>
                  <a:lnTo>
                    <a:pt x="5186" y="405"/>
                  </a:lnTo>
                  <a:moveTo>
                    <a:pt x="5266" y="405"/>
                  </a:moveTo>
                  <a:lnTo>
                    <a:pt x="5211" y="405"/>
                  </a:lnTo>
                  <a:lnTo>
                    <a:pt x="5211" y="460"/>
                  </a:lnTo>
                  <a:lnTo>
                    <a:pt x="5266" y="460"/>
                  </a:lnTo>
                  <a:lnTo>
                    <a:pt x="5266" y="405"/>
                  </a:lnTo>
                  <a:moveTo>
                    <a:pt x="5347" y="405"/>
                  </a:moveTo>
                  <a:lnTo>
                    <a:pt x="5291" y="405"/>
                  </a:lnTo>
                  <a:lnTo>
                    <a:pt x="5291" y="460"/>
                  </a:lnTo>
                  <a:lnTo>
                    <a:pt x="5347" y="460"/>
                  </a:lnTo>
                  <a:lnTo>
                    <a:pt x="5347" y="405"/>
                  </a:lnTo>
                  <a:moveTo>
                    <a:pt x="5426" y="405"/>
                  </a:moveTo>
                  <a:lnTo>
                    <a:pt x="5371" y="405"/>
                  </a:lnTo>
                  <a:lnTo>
                    <a:pt x="5371" y="460"/>
                  </a:lnTo>
                  <a:lnTo>
                    <a:pt x="5426" y="460"/>
                  </a:lnTo>
                  <a:lnTo>
                    <a:pt x="5426" y="405"/>
                  </a:lnTo>
                  <a:moveTo>
                    <a:pt x="5507" y="405"/>
                  </a:moveTo>
                  <a:lnTo>
                    <a:pt x="5452" y="405"/>
                  </a:lnTo>
                  <a:lnTo>
                    <a:pt x="5452" y="460"/>
                  </a:lnTo>
                  <a:lnTo>
                    <a:pt x="5507" y="460"/>
                  </a:lnTo>
                  <a:lnTo>
                    <a:pt x="5507" y="405"/>
                  </a:lnTo>
                  <a:moveTo>
                    <a:pt x="5587" y="405"/>
                  </a:moveTo>
                  <a:lnTo>
                    <a:pt x="5531" y="405"/>
                  </a:lnTo>
                  <a:lnTo>
                    <a:pt x="5531" y="460"/>
                  </a:lnTo>
                  <a:lnTo>
                    <a:pt x="5587" y="460"/>
                  </a:lnTo>
                  <a:lnTo>
                    <a:pt x="5587" y="405"/>
                  </a:lnTo>
                  <a:moveTo>
                    <a:pt x="5667" y="405"/>
                  </a:moveTo>
                  <a:lnTo>
                    <a:pt x="5612" y="405"/>
                  </a:lnTo>
                  <a:lnTo>
                    <a:pt x="5612" y="460"/>
                  </a:lnTo>
                  <a:lnTo>
                    <a:pt x="5667" y="460"/>
                  </a:lnTo>
                  <a:lnTo>
                    <a:pt x="5667" y="405"/>
                  </a:lnTo>
                  <a:moveTo>
                    <a:pt x="5747" y="405"/>
                  </a:moveTo>
                  <a:lnTo>
                    <a:pt x="5692" y="405"/>
                  </a:lnTo>
                  <a:lnTo>
                    <a:pt x="5692" y="460"/>
                  </a:lnTo>
                  <a:lnTo>
                    <a:pt x="5747" y="460"/>
                  </a:lnTo>
                  <a:lnTo>
                    <a:pt x="5747" y="405"/>
                  </a:lnTo>
                  <a:moveTo>
                    <a:pt x="5828" y="405"/>
                  </a:moveTo>
                  <a:lnTo>
                    <a:pt x="5772" y="405"/>
                  </a:lnTo>
                  <a:lnTo>
                    <a:pt x="5772" y="460"/>
                  </a:lnTo>
                  <a:lnTo>
                    <a:pt x="5828" y="460"/>
                  </a:lnTo>
                  <a:lnTo>
                    <a:pt x="5828" y="405"/>
                  </a:lnTo>
                  <a:moveTo>
                    <a:pt x="5907" y="405"/>
                  </a:moveTo>
                  <a:lnTo>
                    <a:pt x="5852" y="405"/>
                  </a:lnTo>
                  <a:lnTo>
                    <a:pt x="5852" y="460"/>
                  </a:lnTo>
                  <a:lnTo>
                    <a:pt x="5907" y="460"/>
                  </a:lnTo>
                  <a:lnTo>
                    <a:pt x="5907" y="405"/>
                  </a:lnTo>
                  <a:moveTo>
                    <a:pt x="216" y="324"/>
                  </a:moveTo>
                  <a:lnTo>
                    <a:pt x="160" y="324"/>
                  </a:lnTo>
                  <a:lnTo>
                    <a:pt x="160" y="380"/>
                  </a:lnTo>
                  <a:lnTo>
                    <a:pt x="216" y="380"/>
                  </a:lnTo>
                  <a:lnTo>
                    <a:pt x="216" y="324"/>
                  </a:lnTo>
                  <a:moveTo>
                    <a:pt x="296" y="324"/>
                  </a:moveTo>
                  <a:lnTo>
                    <a:pt x="241" y="324"/>
                  </a:lnTo>
                  <a:lnTo>
                    <a:pt x="241" y="380"/>
                  </a:lnTo>
                  <a:lnTo>
                    <a:pt x="296" y="380"/>
                  </a:lnTo>
                  <a:lnTo>
                    <a:pt x="296" y="324"/>
                  </a:lnTo>
                  <a:moveTo>
                    <a:pt x="376" y="324"/>
                  </a:moveTo>
                  <a:lnTo>
                    <a:pt x="320" y="324"/>
                  </a:lnTo>
                  <a:lnTo>
                    <a:pt x="320" y="380"/>
                  </a:lnTo>
                  <a:lnTo>
                    <a:pt x="376" y="380"/>
                  </a:lnTo>
                  <a:lnTo>
                    <a:pt x="376" y="324"/>
                  </a:lnTo>
                  <a:moveTo>
                    <a:pt x="777" y="324"/>
                  </a:moveTo>
                  <a:lnTo>
                    <a:pt x="722" y="324"/>
                  </a:lnTo>
                  <a:lnTo>
                    <a:pt x="722" y="380"/>
                  </a:lnTo>
                  <a:lnTo>
                    <a:pt x="777" y="380"/>
                  </a:lnTo>
                  <a:lnTo>
                    <a:pt x="777" y="324"/>
                  </a:lnTo>
                  <a:moveTo>
                    <a:pt x="857" y="324"/>
                  </a:moveTo>
                  <a:lnTo>
                    <a:pt x="801" y="324"/>
                  </a:lnTo>
                  <a:lnTo>
                    <a:pt x="801" y="380"/>
                  </a:lnTo>
                  <a:lnTo>
                    <a:pt x="857" y="380"/>
                  </a:lnTo>
                  <a:lnTo>
                    <a:pt x="857" y="324"/>
                  </a:lnTo>
                  <a:moveTo>
                    <a:pt x="1098" y="324"/>
                  </a:moveTo>
                  <a:lnTo>
                    <a:pt x="1042" y="324"/>
                  </a:lnTo>
                  <a:lnTo>
                    <a:pt x="1042" y="380"/>
                  </a:lnTo>
                  <a:lnTo>
                    <a:pt x="1098" y="380"/>
                  </a:lnTo>
                  <a:lnTo>
                    <a:pt x="1098" y="324"/>
                  </a:lnTo>
                  <a:moveTo>
                    <a:pt x="1339" y="324"/>
                  </a:moveTo>
                  <a:lnTo>
                    <a:pt x="1282" y="324"/>
                  </a:lnTo>
                  <a:lnTo>
                    <a:pt x="1282" y="380"/>
                  </a:lnTo>
                  <a:lnTo>
                    <a:pt x="1339" y="380"/>
                  </a:lnTo>
                  <a:lnTo>
                    <a:pt x="1339" y="324"/>
                  </a:lnTo>
                  <a:moveTo>
                    <a:pt x="1418" y="324"/>
                  </a:moveTo>
                  <a:lnTo>
                    <a:pt x="1363" y="324"/>
                  </a:lnTo>
                  <a:lnTo>
                    <a:pt x="1363" y="380"/>
                  </a:lnTo>
                  <a:lnTo>
                    <a:pt x="1418" y="380"/>
                  </a:lnTo>
                  <a:lnTo>
                    <a:pt x="1418" y="324"/>
                  </a:lnTo>
                  <a:moveTo>
                    <a:pt x="1499" y="324"/>
                  </a:moveTo>
                  <a:lnTo>
                    <a:pt x="1443" y="324"/>
                  </a:lnTo>
                  <a:lnTo>
                    <a:pt x="1443" y="380"/>
                  </a:lnTo>
                  <a:lnTo>
                    <a:pt x="1499" y="380"/>
                  </a:lnTo>
                  <a:lnTo>
                    <a:pt x="1499" y="324"/>
                  </a:lnTo>
                  <a:moveTo>
                    <a:pt x="1579" y="324"/>
                  </a:moveTo>
                  <a:lnTo>
                    <a:pt x="1523" y="324"/>
                  </a:lnTo>
                  <a:lnTo>
                    <a:pt x="1523" y="380"/>
                  </a:lnTo>
                  <a:lnTo>
                    <a:pt x="1579" y="380"/>
                  </a:lnTo>
                  <a:lnTo>
                    <a:pt x="1579" y="324"/>
                  </a:lnTo>
                  <a:moveTo>
                    <a:pt x="1659" y="324"/>
                  </a:moveTo>
                  <a:lnTo>
                    <a:pt x="1604" y="324"/>
                  </a:lnTo>
                  <a:lnTo>
                    <a:pt x="1604" y="380"/>
                  </a:lnTo>
                  <a:lnTo>
                    <a:pt x="1659" y="380"/>
                  </a:lnTo>
                  <a:lnTo>
                    <a:pt x="1659" y="324"/>
                  </a:lnTo>
                  <a:moveTo>
                    <a:pt x="1739" y="324"/>
                  </a:moveTo>
                  <a:lnTo>
                    <a:pt x="1684" y="324"/>
                  </a:lnTo>
                  <a:lnTo>
                    <a:pt x="1684" y="380"/>
                  </a:lnTo>
                  <a:lnTo>
                    <a:pt x="1739" y="380"/>
                  </a:lnTo>
                  <a:lnTo>
                    <a:pt x="1739" y="324"/>
                  </a:lnTo>
                  <a:moveTo>
                    <a:pt x="1820" y="324"/>
                  </a:moveTo>
                  <a:lnTo>
                    <a:pt x="1764" y="324"/>
                  </a:lnTo>
                  <a:lnTo>
                    <a:pt x="1764" y="380"/>
                  </a:lnTo>
                  <a:lnTo>
                    <a:pt x="1820" y="380"/>
                  </a:lnTo>
                  <a:lnTo>
                    <a:pt x="1820" y="324"/>
                  </a:lnTo>
                  <a:moveTo>
                    <a:pt x="1899" y="324"/>
                  </a:moveTo>
                  <a:lnTo>
                    <a:pt x="1844" y="324"/>
                  </a:lnTo>
                  <a:lnTo>
                    <a:pt x="1844" y="380"/>
                  </a:lnTo>
                  <a:lnTo>
                    <a:pt x="1899" y="380"/>
                  </a:lnTo>
                  <a:lnTo>
                    <a:pt x="1899" y="324"/>
                  </a:lnTo>
                  <a:moveTo>
                    <a:pt x="1980" y="324"/>
                  </a:moveTo>
                  <a:lnTo>
                    <a:pt x="1925" y="324"/>
                  </a:lnTo>
                  <a:lnTo>
                    <a:pt x="1925" y="380"/>
                  </a:lnTo>
                  <a:lnTo>
                    <a:pt x="1980" y="380"/>
                  </a:lnTo>
                  <a:lnTo>
                    <a:pt x="1980" y="324"/>
                  </a:lnTo>
                  <a:moveTo>
                    <a:pt x="2060" y="324"/>
                  </a:moveTo>
                  <a:lnTo>
                    <a:pt x="2004" y="324"/>
                  </a:lnTo>
                  <a:lnTo>
                    <a:pt x="2004" y="380"/>
                  </a:lnTo>
                  <a:lnTo>
                    <a:pt x="2060" y="380"/>
                  </a:lnTo>
                  <a:lnTo>
                    <a:pt x="2060" y="324"/>
                  </a:lnTo>
                  <a:moveTo>
                    <a:pt x="2140" y="324"/>
                  </a:moveTo>
                  <a:lnTo>
                    <a:pt x="2085" y="324"/>
                  </a:lnTo>
                  <a:lnTo>
                    <a:pt x="2085" y="380"/>
                  </a:lnTo>
                  <a:lnTo>
                    <a:pt x="2140" y="380"/>
                  </a:lnTo>
                  <a:lnTo>
                    <a:pt x="2140" y="324"/>
                  </a:lnTo>
                  <a:moveTo>
                    <a:pt x="4304" y="324"/>
                  </a:moveTo>
                  <a:lnTo>
                    <a:pt x="4249" y="324"/>
                  </a:lnTo>
                  <a:lnTo>
                    <a:pt x="4249" y="380"/>
                  </a:lnTo>
                  <a:lnTo>
                    <a:pt x="4304" y="380"/>
                  </a:lnTo>
                  <a:lnTo>
                    <a:pt x="4304" y="324"/>
                  </a:lnTo>
                  <a:moveTo>
                    <a:pt x="4385" y="324"/>
                  </a:moveTo>
                  <a:lnTo>
                    <a:pt x="4329" y="324"/>
                  </a:lnTo>
                  <a:lnTo>
                    <a:pt x="4329" y="380"/>
                  </a:lnTo>
                  <a:lnTo>
                    <a:pt x="4385" y="380"/>
                  </a:lnTo>
                  <a:lnTo>
                    <a:pt x="4385" y="324"/>
                  </a:lnTo>
                  <a:moveTo>
                    <a:pt x="4465" y="324"/>
                  </a:moveTo>
                  <a:lnTo>
                    <a:pt x="4409" y="324"/>
                  </a:lnTo>
                  <a:lnTo>
                    <a:pt x="4409" y="380"/>
                  </a:lnTo>
                  <a:lnTo>
                    <a:pt x="4465" y="380"/>
                  </a:lnTo>
                  <a:lnTo>
                    <a:pt x="4465" y="324"/>
                  </a:lnTo>
                  <a:moveTo>
                    <a:pt x="4625" y="324"/>
                  </a:moveTo>
                  <a:lnTo>
                    <a:pt x="4569" y="324"/>
                  </a:lnTo>
                  <a:lnTo>
                    <a:pt x="4569" y="380"/>
                  </a:lnTo>
                  <a:lnTo>
                    <a:pt x="4625" y="380"/>
                  </a:lnTo>
                  <a:lnTo>
                    <a:pt x="4625" y="324"/>
                  </a:lnTo>
                  <a:moveTo>
                    <a:pt x="4705" y="324"/>
                  </a:moveTo>
                  <a:lnTo>
                    <a:pt x="4650" y="324"/>
                  </a:lnTo>
                  <a:lnTo>
                    <a:pt x="4650" y="380"/>
                  </a:lnTo>
                  <a:lnTo>
                    <a:pt x="4705" y="380"/>
                  </a:lnTo>
                  <a:lnTo>
                    <a:pt x="4705" y="324"/>
                  </a:lnTo>
                  <a:moveTo>
                    <a:pt x="4785" y="324"/>
                  </a:moveTo>
                  <a:lnTo>
                    <a:pt x="4730" y="324"/>
                  </a:lnTo>
                  <a:lnTo>
                    <a:pt x="4730" y="380"/>
                  </a:lnTo>
                  <a:lnTo>
                    <a:pt x="4785" y="380"/>
                  </a:lnTo>
                  <a:lnTo>
                    <a:pt x="4785" y="324"/>
                  </a:lnTo>
                  <a:moveTo>
                    <a:pt x="4866" y="324"/>
                  </a:moveTo>
                  <a:lnTo>
                    <a:pt x="4810" y="324"/>
                  </a:lnTo>
                  <a:lnTo>
                    <a:pt x="4810" y="380"/>
                  </a:lnTo>
                  <a:lnTo>
                    <a:pt x="4866" y="380"/>
                  </a:lnTo>
                  <a:lnTo>
                    <a:pt x="4866" y="324"/>
                  </a:lnTo>
                  <a:moveTo>
                    <a:pt x="4945" y="324"/>
                  </a:moveTo>
                  <a:lnTo>
                    <a:pt x="4890" y="324"/>
                  </a:lnTo>
                  <a:lnTo>
                    <a:pt x="4890" y="380"/>
                  </a:lnTo>
                  <a:lnTo>
                    <a:pt x="4945" y="380"/>
                  </a:lnTo>
                  <a:lnTo>
                    <a:pt x="4945" y="324"/>
                  </a:lnTo>
                  <a:moveTo>
                    <a:pt x="5106" y="324"/>
                  </a:moveTo>
                  <a:lnTo>
                    <a:pt x="5050" y="324"/>
                  </a:lnTo>
                  <a:lnTo>
                    <a:pt x="5050" y="380"/>
                  </a:lnTo>
                  <a:lnTo>
                    <a:pt x="5106" y="380"/>
                  </a:lnTo>
                  <a:lnTo>
                    <a:pt x="5106" y="324"/>
                  </a:lnTo>
                  <a:moveTo>
                    <a:pt x="5186" y="324"/>
                  </a:moveTo>
                  <a:lnTo>
                    <a:pt x="5131" y="324"/>
                  </a:lnTo>
                  <a:lnTo>
                    <a:pt x="5131" y="380"/>
                  </a:lnTo>
                  <a:lnTo>
                    <a:pt x="5186" y="380"/>
                  </a:lnTo>
                  <a:lnTo>
                    <a:pt x="5186" y="324"/>
                  </a:lnTo>
                  <a:moveTo>
                    <a:pt x="5266" y="324"/>
                  </a:moveTo>
                  <a:lnTo>
                    <a:pt x="5211" y="324"/>
                  </a:lnTo>
                  <a:lnTo>
                    <a:pt x="5211" y="380"/>
                  </a:lnTo>
                  <a:lnTo>
                    <a:pt x="5266" y="380"/>
                  </a:lnTo>
                  <a:lnTo>
                    <a:pt x="5266" y="324"/>
                  </a:lnTo>
                  <a:moveTo>
                    <a:pt x="5347" y="324"/>
                  </a:moveTo>
                  <a:lnTo>
                    <a:pt x="5291" y="324"/>
                  </a:lnTo>
                  <a:lnTo>
                    <a:pt x="5291" y="380"/>
                  </a:lnTo>
                  <a:lnTo>
                    <a:pt x="5347" y="380"/>
                  </a:lnTo>
                  <a:lnTo>
                    <a:pt x="5347" y="324"/>
                  </a:lnTo>
                  <a:moveTo>
                    <a:pt x="5426" y="324"/>
                  </a:moveTo>
                  <a:lnTo>
                    <a:pt x="5371" y="324"/>
                  </a:lnTo>
                  <a:lnTo>
                    <a:pt x="5371" y="380"/>
                  </a:lnTo>
                  <a:lnTo>
                    <a:pt x="5426" y="380"/>
                  </a:lnTo>
                  <a:lnTo>
                    <a:pt x="5426" y="324"/>
                  </a:lnTo>
                  <a:moveTo>
                    <a:pt x="5507" y="324"/>
                  </a:moveTo>
                  <a:lnTo>
                    <a:pt x="5452" y="324"/>
                  </a:lnTo>
                  <a:lnTo>
                    <a:pt x="5452" y="380"/>
                  </a:lnTo>
                  <a:lnTo>
                    <a:pt x="5507" y="380"/>
                  </a:lnTo>
                  <a:lnTo>
                    <a:pt x="5507" y="324"/>
                  </a:lnTo>
                  <a:moveTo>
                    <a:pt x="5587" y="324"/>
                  </a:moveTo>
                  <a:lnTo>
                    <a:pt x="5531" y="324"/>
                  </a:lnTo>
                  <a:lnTo>
                    <a:pt x="5531" y="380"/>
                  </a:lnTo>
                  <a:lnTo>
                    <a:pt x="5587" y="380"/>
                  </a:lnTo>
                  <a:lnTo>
                    <a:pt x="5587" y="324"/>
                  </a:lnTo>
                  <a:moveTo>
                    <a:pt x="5667" y="324"/>
                  </a:moveTo>
                  <a:lnTo>
                    <a:pt x="5612" y="324"/>
                  </a:lnTo>
                  <a:lnTo>
                    <a:pt x="5612" y="380"/>
                  </a:lnTo>
                  <a:lnTo>
                    <a:pt x="5667" y="380"/>
                  </a:lnTo>
                  <a:lnTo>
                    <a:pt x="5667" y="324"/>
                  </a:lnTo>
                  <a:moveTo>
                    <a:pt x="5747" y="324"/>
                  </a:moveTo>
                  <a:lnTo>
                    <a:pt x="5692" y="324"/>
                  </a:lnTo>
                  <a:lnTo>
                    <a:pt x="5692" y="380"/>
                  </a:lnTo>
                  <a:lnTo>
                    <a:pt x="5747" y="380"/>
                  </a:lnTo>
                  <a:lnTo>
                    <a:pt x="5747" y="324"/>
                  </a:lnTo>
                  <a:moveTo>
                    <a:pt x="5828" y="324"/>
                  </a:moveTo>
                  <a:lnTo>
                    <a:pt x="5772" y="324"/>
                  </a:lnTo>
                  <a:lnTo>
                    <a:pt x="5772" y="380"/>
                  </a:lnTo>
                  <a:lnTo>
                    <a:pt x="5828" y="380"/>
                  </a:lnTo>
                  <a:lnTo>
                    <a:pt x="5828" y="324"/>
                  </a:lnTo>
                  <a:moveTo>
                    <a:pt x="5907" y="324"/>
                  </a:moveTo>
                  <a:lnTo>
                    <a:pt x="5852" y="324"/>
                  </a:lnTo>
                  <a:lnTo>
                    <a:pt x="5852" y="380"/>
                  </a:lnTo>
                  <a:lnTo>
                    <a:pt x="5907" y="380"/>
                  </a:lnTo>
                  <a:lnTo>
                    <a:pt x="5907" y="324"/>
                  </a:lnTo>
                  <a:moveTo>
                    <a:pt x="5988" y="324"/>
                  </a:moveTo>
                  <a:lnTo>
                    <a:pt x="5933" y="324"/>
                  </a:lnTo>
                  <a:lnTo>
                    <a:pt x="5933" y="380"/>
                  </a:lnTo>
                  <a:lnTo>
                    <a:pt x="5988" y="380"/>
                  </a:lnTo>
                  <a:lnTo>
                    <a:pt x="5988" y="324"/>
                  </a:lnTo>
                  <a:moveTo>
                    <a:pt x="1418" y="243"/>
                  </a:moveTo>
                  <a:lnTo>
                    <a:pt x="1363" y="243"/>
                  </a:lnTo>
                  <a:lnTo>
                    <a:pt x="1363" y="299"/>
                  </a:lnTo>
                  <a:lnTo>
                    <a:pt x="1418" y="299"/>
                  </a:lnTo>
                  <a:lnTo>
                    <a:pt x="1418" y="243"/>
                  </a:lnTo>
                  <a:moveTo>
                    <a:pt x="1499" y="243"/>
                  </a:moveTo>
                  <a:lnTo>
                    <a:pt x="1443" y="243"/>
                  </a:lnTo>
                  <a:lnTo>
                    <a:pt x="1443" y="299"/>
                  </a:lnTo>
                  <a:lnTo>
                    <a:pt x="1499" y="299"/>
                  </a:lnTo>
                  <a:lnTo>
                    <a:pt x="1499" y="243"/>
                  </a:lnTo>
                  <a:moveTo>
                    <a:pt x="1579" y="243"/>
                  </a:moveTo>
                  <a:lnTo>
                    <a:pt x="1523" y="243"/>
                  </a:lnTo>
                  <a:lnTo>
                    <a:pt x="1523" y="299"/>
                  </a:lnTo>
                  <a:lnTo>
                    <a:pt x="1579" y="299"/>
                  </a:lnTo>
                  <a:lnTo>
                    <a:pt x="1579" y="243"/>
                  </a:lnTo>
                  <a:moveTo>
                    <a:pt x="1659" y="243"/>
                  </a:moveTo>
                  <a:lnTo>
                    <a:pt x="1604" y="243"/>
                  </a:lnTo>
                  <a:lnTo>
                    <a:pt x="1604" y="299"/>
                  </a:lnTo>
                  <a:lnTo>
                    <a:pt x="1659" y="299"/>
                  </a:lnTo>
                  <a:lnTo>
                    <a:pt x="1659" y="243"/>
                  </a:lnTo>
                  <a:moveTo>
                    <a:pt x="1739" y="243"/>
                  </a:moveTo>
                  <a:lnTo>
                    <a:pt x="1684" y="243"/>
                  </a:lnTo>
                  <a:lnTo>
                    <a:pt x="1684" y="299"/>
                  </a:lnTo>
                  <a:lnTo>
                    <a:pt x="1739" y="299"/>
                  </a:lnTo>
                  <a:lnTo>
                    <a:pt x="1739" y="243"/>
                  </a:lnTo>
                  <a:moveTo>
                    <a:pt x="1820" y="243"/>
                  </a:moveTo>
                  <a:lnTo>
                    <a:pt x="1764" y="243"/>
                  </a:lnTo>
                  <a:lnTo>
                    <a:pt x="1764" y="299"/>
                  </a:lnTo>
                  <a:lnTo>
                    <a:pt x="1820" y="299"/>
                  </a:lnTo>
                  <a:lnTo>
                    <a:pt x="1820" y="243"/>
                  </a:lnTo>
                  <a:moveTo>
                    <a:pt x="1899" y="243"/>
                  </a:moveTo>
                  <a:lnTo>
                    <a:pt x="1844" y="243"/>
                  </a:lnTo>
                  <a:lnTo>
                    <a:pt x="1844" y="299"/>
                  </a:lnTo>
                  <a:lnTo>
                    <a:pt x="1899" y="299"/>
                  </a:lnTo>
                  <a:lnTo>
                    <a:pt x="1899" y="243"/>
                  </a:lnTo>
                  <a:moveTo>
                    <a:pt x="4545" y="243"/>
                  </a:moveTo>
                  <a:lnTo>
                    <a:pt x="4490" y="243"/>
                  </a:lnTo>
                  <a:lnTo>
                    <a:pt x="4490" y="299"/>
                  </a:lnTo>
                  <a:lnTo>
                    <a:pt x="4545" y="299"/>
                  </a:lnTo>
                  <a:lnTo>
                    <a:pt x="4545" y="243"/>
                  </a:lnTo>
                  <a:moveTo>
                    <a:pt x="4625" y="243"/>
                  </a:moveTo>
                  <a:lnTo>
                    <a:pt x="4569" y="243"/>
                  </a:lnTo>
                  <a:lnTo>
                    <a:pt x="4569" y="299"/>
                  </a:lnTo>
                  <a:lnTo>
                    <a:pt x="4625" y="299"/>
                  </a:lnTo>
                  <a:lnTo>
                    <a:pt x="4625" y="243"/>
                  </a:lnTo>
                  <a:moveTo>
                    <a:pt x="4705" y="243"/>
                  </a:moveTo>
                  <a:lnTo>
                    <a:pt x="4650" y="243"/>
                  </a:lnTo>
                  <a:lnTo>
                    <a:pt x="4650" y="299"/>
                  </a:lnTo>
                  <a:lnTo>
                    <a:pt x="4705" y="299"/>
                  </a:lnTo>
                  <a:lnTo>
                    <a:pt x="4705" y="243"/>
                  </a:lnTo>
                  <a:moveTo>
                    <a:pt x="4945" y="243"/>
                  </a:moveTo>
                  <a:lnTo>
                    <a:pt x="4890" y="243"/>
                  </a:lnTo>
                  <a:lnTo>
                    <a:pt x="4890" y="299"/>
                  </a:lnTo>
                  <a:lnTo>
                    <a:pt x="4945" y="299"/>
                  </a:lnTo>
                  <a:lnTo>
                    <a:pt x="4945" y="243"/>
                  </a:lnTo>
                  <a:moveTo>
                    <a:pt x="5026" y="243"/>
                  </a:moveTo>
                  <a:lnTo>
                    <a:pt x="4971" y="243"/>
                  </a:lnTo>
                  <a:lnTo>
                    <a:pt x="4971" y="299"/>
                  </a:lnTo>
                  <a:lnTo>
                    <a:pt x="5026" y="299"/>
                  </a:lnTo>
                  <a:lnTo>
                    <a:pt x="5026" y="243"/>
                  </a:lnTo>
                  <a:moveTo>
                    <a:pt x="5106" y="243"/>
                  </a:moveTo>
                  <a:lnTo>
                    <a:pt x="5050" y="243"/>
                  </a:lnTo>
                  <a:lnTo>
                    <a:pt x="5050" y="299"/>
                  </a:lnTo>
                  <a:lnTo>
                    <a:pt x="5106" y="299"/>
                  </a:lnTo>
                  <a:lnTo>
                    <a:pt x="5106" y="243"/>
                  </a:lnTo>
                  <a:moveTo>
                    <a:pt x="5186" y="243"/>
                  </a:moveTo>
                  <a:lnTo>
                    <a:pt x="5131" y="243"/>
                  </a:lnTo>
                  <a:lnTo>
                    <a:pt x="5131" y="299"/>
                  </a:lnTo>
                  <a:lnTo>
                    <a:pt x="5186" y="299"/>
                  </a:lnTo>
                  <a:lnTo>
                    <a:pt x="5186" y="243"/>
                  </a:lnTo>
                  <a:moveTo>
                    <a:pt x="5266" y="243"/>
                  </a:moveTo>
                  <a:lnTo>
                    <a:pt x="5211" y="243"/>
                  </a:lnTo>
                  <a:lnTo>
                    <a:pt x="5211" y="299"/>
                  </a:lnTo>
                  <a:lnTo>
                    <a:pt x="5266" y="299"/>
                  </a:lnTo>
                  <a:lnTo>
                    <a:pt x="5266" y="243"/>
                  </a:lnTo>
                  <a:moveTo>
                    <a:pt x="5347" y="243"/>
                  </a:moveTo>
                  <a:lnTo>
                    <a:pt x="5291" y="243"/>
                  </a:lnTo>
                  <a:lnTo>
                    <a:pt x="5291" y="299"/>
                  </a:lnTo>
                  <a:lnTo>
                    <a:pt x="5347" y="299"/>
                  </a:lnTo>
                  <a:lnTo>
                    <a:pt x="5347" y="243"/>
                  </a:lnTo>
                  <a:moveTo>
                    <a:pt x="5426" y="243"/>
                  </a:moveTo>
                  <a:lnTo>
                    <a:pt x="5371" y="243"/>
                  </a:lnTo>
                  <a:lnTo>
                    <a:pt x="5371" y="299"/>
                  </a:lnTo>
                  <a:lnTo>
                    <a:pt x="5426" y="299"/>
                  </a:lnTo>
                  <a:lnTo>
                    <a:pt x="5426" y="243"/>
                  </a:lnTo>
                  <a:moveTo>
                    <a:pt x="5507" y="243"/>
                  </a:moveTo>
                  <a:lnTo>
                    <a:pt x="5452" y="243"/>
                  </a:lnTo>
                  <a:lnTo>
                    <a:pt x="5452" y="299"/>
                  </a:lnTo>
                  <a:lnTo>
                    <a:pt x="5507" y="299"/>
                  </a:lnTo>
                  <a:lnTo>
                    <a:pt x="5507" y="243"/>
                  </a:lnTo>
                  <a:moveTo>
                    <a:pt x="5587" y="243"/>
                  </a:moveTo>
                  <a:lnTo>
                    <a:pt x="5531" y="243"/>
                  </a:lnTo>
                  <a:lnTo>
                    <a:pt x="5531" y="299"/>
                  </a:lnTo>
                  <a:lnTo>
                    <a:pt x="5587" y="299"/>
                  </a:lnTo>
                  <a:lnTo>
                    <a:pt x="5587" y="243"/>
                  </a:lnTo>
                  <a:moveTo>
                    <a:pt x="5667" y="243"/>
                  </a:moveTo>
                  <a:lnTo>
                    <a:pt x="5612" y="243"/>
                  </a:lnTo>
                  <a:lnTo>
                    <a:pt x="5612" y="299"/>
                  </a:lnTo>
                  <a:lnTo>
                    <a:pt x="5667" y="299"/>
                  </a:lnTo>
                  <a:lnTo>
                    <a:pt x="5667" y="243"/>
                  </a:lnTo>
                  <a:moveTo>
                    <a:pt x="5747" y="243"/>
                  </a:moveTo>
                  <a:lnTo>
                    <a:pt x="5692" y="243"/>
                  </a:lnTo>
                  <a:lnTo>
                    <a:pt x="5692" y="299"/>
                  </a:lnTo>
                  <a:lnTo>
                    <a:pt x="5747" y="299"/>
                  </a:lnTo>
                  <a:lnTo>
                    <a:pt x="5747" y="243"/>
                  </a:lnTo>
                  <a:moveTo>
                    <a:pt x="5828" y="243"/>
                  </a:moveTo>
                  <a:lnTo>
                    <a:pt x="5772" y="243"/>
                  </a:lnTo>
                  <a:lnTo>
                    <a:pt x="5772" y="299"/>
                  </a:lnTo>
                  <a:lnTo>
                    <a:pt x="5828" y="299"/>
                  </a:lnTo>
                  <a:lnTo>
                    <a:pt x="5828" y="243"/>
                  </a:lnTo>
                  <a:moveTo>
                    <a:pt x="1499" y="162"/>
                  </a:moveTo>
                  <a:lnTo>
                    <a:pt x="1443" y="162"/>
                  </a:lnTo>
                  <a:lnTo>
                    <a:pt x="1443" y="219"/>
                  </a:lnTo>
                  <a:lnTo>
                    <a:pt x="1499" y="219"/>
                  </a:lnTo>
                  <a:lnTo>
                    <a:pt x="1499" y="162"/>
                  </a:lnTo>
                  <a:moveTo>
                    <a:pt x="1579" y="162"/>
                  </a:moveTo>
                  <a:lnTo>
                    <a:pt x="1523" y="162"/>
                  </a:lnTo>
                  <a:lnTo>
                    <a:pt x="1523" y="219"/>
                  </a:lnTo>
                  <a:lnTo>
                    <a:pt x="1579" y="219"/>
                  </a:lnTo>
                  <a:lnTo>
                    <a:pt x="1579" y="162"/>
                  </a:lnTo>
                  <a:moveTo>
                    <a:pt x="1659" y="162"/>
                  </a:moveTo>
                  <a:lnTo>
                    <a:pt x="1604" y="162"/>
                  </a:lnTo>
                  <a:lnTo>
                    <a:pt x="1604" y="219"/>
                  </a:lnTo>
                  <a:lnTo>
                    <a:pt x="1659" y="219"/>
                  </a:lnTo>
                  <a:lnTo>
                    <a:pt x="1659" y="162"/>
                  </a:lnTo>
                  <a:moveTo>
                    <a:pt x="1739" y="162"/>
                  </a:moveTo>
                  <a:lnTo>
                    <a:pt x="1684" y="162"/>
                  </a:lnTo>
                  <a:lnTo>
                    <a:pt x="1684" y="219"/>
                  </a:lnTo>
                  <a:lnTo>
                    <a:pt x="1739" y="219"/>
                  </a:lnTo>
                  <a:lnTo>
                    <a:pt x="1739" y="162"/>
                  </a:lnTo>
                  <a:moveTo>
                    <a:pt x="1820" y="162"/>
                  </a:moveTo>
                  <a:lnTo>
                    <a:pt x="1764" y="162"/>
                  </a:lnTo>
                  <a:lnTo>
                    <a:pt x="1764" y="219"/>
                  </a:lnTo>
                  <a:lnTo>
                    <a:pt x="1820" y="219"/>
                  </a:lnTo>
                  <a:lnTo>
                    <a:pt x="1820" y="162"/>
                  </a:lnTo>
                  <a:moveTo>
                    <a:pt x="1899" y="162"/>
                  </a:moveTo>
                  <a:lnTo>
                    <a:pt x="1844" y="162"/>
                  </a:lnTo>
                  <a:lnTo>
                    <a:pt x="1844" y="219"/>
                  </a:lnTo>
                  <a:lnTo>
                    <a:pt x="1899" y="219"/>
                  </a:lnTo>
                  <a:lnTo>
                    <a:pt x="1899" y="162"/>
                  </a:lnTo>
                  <a:moveTo>
                    <a:pt x="4625" y="162"/>
                  </a:moveTo>
                  <a:lnTo>
                    <a:pt x="4569" y="162"/>
                  </a:lnTo>
                  <a:lnTo>
                    <a:pt x="4569" y="219"/>
                  </a:lnTo>
                  <a:lnTo>
                    <a:pt x="4625" y="219"/>
                  </a:lnTo>
                  <a:lnTo>
                    <a:pt x="4625" y="162"/>
                  </a:lnTo>
                  <a:moveTo>
                    <a:pt x="4705" y="162"/>
                  </a:moveTo>
                  <a:lnTo>
                    <a:pt x="4650" y="162"/>
                  </a:lnTo>
                  <a:lnTo>
                    <a:pt x="4650" y="219"/>
                  </a:lnTo>
                  <a:lnTo>
                    <a:pt x="4705" y="219"/>
                  </a:lnTo>
                  <a:lnTo>
                    <a:pt x="4705" y="162"/>
                  </a:lnTo>
                  <a:moveTo>
                    <a:pt x="4785" y="162"/>
                  </a:moveTo>
                  <a:lnTo>
                    <a:pt x="4730" y="162"/>
                  </a:lnTo>
                  <a:lnTo>
                    <a:pt x="4730" y="219"/>
                  </a:lnTo>
                  <a:lnTo>
                    <a:pt x="4785" y="219"/>
                  </a:lnTo>
                  <a:lnTo>
                    <a:pt x="4785" y="162"/>
                  </a:lnTo>
                  <a:moveTo>
                    <a:pt x="4866" y="162"/>
                  </a:moveTo>
                  <a:lnTo>
                    <a:pt x="4810" y="162"/>
                  </a:lnTo>
                  <a:lnTo>
                    <a:pt x="4810" y="219"/>
                  </a:lnTo>
                  <a:lnTo>
                    <a:pt x="4866" y="219"/>
                  </a:lnTo>
                  <a:lnTo>
                    <a:pt x="4866" y="162"/>
                  </a:lnTo>
                  <a:moveTo>
                    <a:pt x="4945" y="162"/>
                  </a:moveTo>
                  <a:lnTo>
                    <a:pt x="4890" y="162"/>
                  </a:lnTo>
                  <a:lnTo>
                    <a:pt x="4890" y="219"/>
                  </a:lnTo>
                  <a:lnTo>
                    <a:pt x="4945" y="219"/>
                  </a:lnTo>
                  <a:lnTo>
                    <a:pt x="4945" y="162"/>
                  </a:lnTo>
                  <a:moveTo>
                    <a:pt x="5026" y="162"/>
                  </a:moveTo>
                  <a:lnTo>
                    <a:pt x="4971" y="162"/>
                  </a:lnTo>
                  <a:lnTo>
                    <a:pt x="4971" y="219"/>
                  </a:lnTo>
                  <a:lnTo>
                    <a:pt x="5026" y="219"/>
                  </a:lnTo>
                  <a:lnTo>
                    <a:pt x="5026" y="162"/>
                  </a:lnTo>
                  <a:moveTo>
                    <a:pt x="5106" y="162"/>
                  </a:moveTo>
                  <a:lnTo>
                    <a:pt x="5050" y="162"/>
                  </a:lnTo>
                  <a:lnTo>
                    <a:pt x="5050" y="219"/>
                  </a:lnTo>
                  <a:lnTo>
                    <a:pt x="5106" y="219"/>
                  </a:lnTo>
                  <a:lnTo>
                    <a:pt x="5106" y="162"/>
                  </a:lnTo>
                  <a:moveTo>
                    <a:pt x="5186" y="162"/>
                  </a:moveTo>
                  <a:lnTo>
                    <a:pt x="5131" y="162"/>
                  </a:lnTo>
                  <a:lnTo>
                    <a:pt x="5131" y="219"/>
                  </a:lnTo>
                  <a:lnTo>
                    <a:pt x="5186" y="219"/>
                  </a:lnTo>
                  <a:lnTo>
                    <a:pt x="5186" y="162"/>
                  </a:lnTo>
                  <a:moveTo>
                    <a:pt x="5587" y="162"/>
                  </a:moveTo>
                  <a:lnTo>
                    <a:pt x="5531" y="162"/>
                  </a:lnTo>
                  <a:lnTo>
                    <a:pt x="5531" y="219"/>
                  </a:lnTo>
                  <a:lnTo>
                    <a:pt x="5587" y="219"/>
                  </a:lnTo>
                  <a:lnTo>
                    <a:pt x="5587" y="162"/>
                  </a:lnTo>
                  <a:moveTo>
                    <a:pt x="5667" y="162"/>
                  </a:moveTo>
                  <a:lnTo>
                    <a:pt x="5612" y="162"/>
                  </a:lnTo>
                  <a:lnTo>
                    <a:pt x="5612" y="219"/>
                  </a:lnTo>
                  <a:lnTo>
                    <a:pt x="5667" y="219"/>
                  </a:lnTo>
                  <a:lnTo>
                    <a:pt x="5667" y="162"/>
                  </a:lnTo>
                  <a:moveTo>
                    <a:pt x="5747" y="162"/>
                  </a:moveTo>
                  <a:lnTo>
                    <a:pt x="5692" y="162"/>
                  </a:lnTo>
                  <a:lnTo>
                    <a:pt x="5692" y="219"/>
                  </a:lnTo>
                  <a:lnTo>
                    <a:pt x="5747" y="219"/>
                  </a:lnTo>
                  <a:lnTo>
                    <a:pt x="5747" y="162"/>
                  </a:lnTo>
                  <a:moveTo>
                    <a:pt x="5828" y="162"/>
                  </a:moveTo>
                  <a:lnTo>
                    <a:pt x="5772" y="162"/>
                  </a:lnTo>
                  <a:lnTo>
                    <a:pt x="5772" y="219"/>
                  </a:lnTo>
                  <a:lnTo>
                    <a:pt x="5828" y="219"/>
                  </a:lnTo>
                  <a:lnTo>
                    <a:pt x="5828" y="162"/>
                  </a:lnTo>
                  <a:moveTo>
                    <a:pt x="1739" y="82"/>
                  </a:moveTo>
                  <a:lnTo>
                    <a:pt x="1684" y="82"/>
                  </a:lnTo>
                  <a:lnTo>
                    <a:pt x="1684" y="137"/>
                  </a:lnTo>
                  <a:lnTo>
                    <a:pt x="1739" y="137"/>
                  </a:lnTo>
                  <a:lnTo>
                    <a:pt x="1739" y="82"/>
                  </a:lnTo>
                  <a:moveTo>
                    <a:pt x="1820" y="82"/>
                  </a:moveTo>
                  <a:lnTo>
                    <a:pt x="1764" y="82"/>
                  </a:lnTo>
                  <a:lnTo>
                    <a:pt x="1764" y="137"/>
                  </a:lnTo>
                  <a:lnTo>
                    <a:pt x="1820" y="137"/>
                  </a:lnTo>
                  <a:lnTo>
                    <a:pt x="1820" y="82"/>
                  </a:lnTo>
                  <a:moveTo>
                    <a:pt x="4945" y="82"/>
                  </a:moveTo>
                  <a:lnTo>
                    <a:pt x="4890" y="82"/>
                  </a:lnTo>
                  <a:lnTo>
                    <a:pt x="4890" y="137"/>
                  </a:lnTo>
                  <a:lnTo>
                    <a:pt x="4945" y="137"/>
                  </a:lnTo>
                  <a:lnTo>
                    <a:pt x="4945" y="82"/>
                  </a:lnTo>
                  <a:moveTo>
                    <a:pt x="5026" y="82"/>
                  </a:moveTo>
                  <a:lnTo>
                    <a:pt x="4971" y="82"/>
                  </a:lnTo>
                  <a:lnTo>
                    <a:pt x="4971" y="137"/>
                  </a:lnTo>
                  <a:lnTo>
                    <a:pt x="5026" y="137"/>
                  </a:lnTo>
                  <a:lnTo>
                    <a:pt x="5026" y="82"/>
                  </a:lnTo>
                  <a:moveTo>
                    <a:pt x="5106" y="82"/>
                  </a:moveTo>
                  <a:lnTo>
                    <a:pt x="5050" y="82"/>
                  </a:lnTo>
                  <a:lnTo>
                    <a:pt x="5050" y="137"/>
                  </a:lnTo>
                  <a:lnTo>
                    <a:pt x="5106" y="137"/>
                  </a:lnTo>
                  <a:lnTo>
                    <a:pt x="5106" y="82"/>
                  </a:lnTo>
                  <a:moveTo>
                    <a:pt x="5186" y="82"/>
                  </a:moveTo>
                  <a:lnTo>
                    <a:pt x="5131" y="82"/>
                  </a:lnTo>
                  <a:lnTo>
                    <a:pt x="5131" y="137"/>
                  </a:lnTo>
                  <a:lnTo>
                    <a:pt x="5186" y="137"/>
                  </a:lnTo>
                  <a:lnTo>
                    <a:pt x="5186" y="82"/>
                  </a:lnTo>
                  <a:moveTo>
                    <a:pt x="1739" y="0"/>
                  </a:moveTo>
                  <a:lnTo>
                    <a:pt x="1684" y="0"/>
                  </a:lnTo>
                  <a:lnTo>
                    <a:pt x="1684" y="56"/>
                  </a:lnTo>
                  <a:lnTo>
                    <a:pt x="1739" y="56"/>
                  </a:lnTo>
                  <a:lnTo>
                    <a:pt x="17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566" y="3288"/>
              <a:ext cx="3743" cy="1010"/>
            </a:xfrm>
            <a:custGeom>
              <a:avLst/>
              <a:gdLst>
                <a:gd name="T0" fmla="*/ 3126 w 3743"/>
                <a:gd name="T1" fmla="*/ 975 h 1010"/>
                <a:gd name="T2" fmla="*/ 3101 w 3743"/>
                <a:gd name="T3" fmla="*/ 942 h 1010"/>
                <a:gd name="T4" fmla="*/ 3021 w 3743"/>
                <a:gd name="T5" fmla="*/ 797 h 1010"/>
                <a:gd name="T6" fmla="*/ 3046 w 3743"/>
                <a:gd name="T7" fmla="*/ 854 h 1010"/>
                <a:gd name="T8" fmla="*/ 3181 w 3743"/>
                <a:gd name="T9" fmla="*/ 797 h 1010"/>
                <a:gd name="T10" fmla="*/ 3046 w 3743"/>
                <a:gd name="T11" fmla="*/ 709 h 1010"/>
                <a:gd name="T12" fmla="*/ 3181 w 3743"/>
                <a:gd name="T13" fmla="*/ 765 h 1010"/>
                <a:gd name="T14" fmla="*/ 3181 w 3743"/>
                <a:gd name="T15" fmla="*/ 620 h 1010"/>
                <a:gd name="T16" fmla="*/ 3206 w 3743"/>
                <a:gd name="T17" fmla="*/ 677 h 1010"/>
                <a:gd name="T18" fmla="*/ 3101 w 3743"/>
                <a:gd name="T19" fmla="*/ 532 h 1010"/>
                <a:gd name="T20" fmla="*/ 3206 w 3743"/>
                <a:gd name="T21" fmla="*/ 532 h 1010"/>
                <a:gd name="T22" fmla="*/ 3341 w 3743"/>
                <a:gd name="T23" fmla="*/ 588 h 1010"/>
                <a:gd name="T24" fmla="*/ 3101 w 3743"/>
                <a:gd name="T25" fmla="*/ 443 h 1010"/>
                <a:gd name="T26" fmla="*/ 3126 w 3743"/>
                <a:gd name="T27" fmla="*/ 499 h 1010"/>
                <a:gd name="T28" fmla="*/ 3262 w 3743"/>
                <a:gd name="T29" fmla="*/ 443 h 1010"/>
                <a:gd name="T30" fmla="*/ 3367 w 3743"/>
                <a:gd name="T31" fmla="*/ 443 h 1010"/>
                <a:gd name="T32" fmla="*/ 3502 w 3743"/>
                <a:gd name="T33" fmla="*/ 499 h 1010"/>
                <a:gd name="T34" fmla="*/ 1097 w 3743"/>
                <a:gd name="T35" fmla="*/ 354 h 1010"/>
                <a:gd name="T36" fmla="*/ 3126 w 3743"/>
                <a:gd name="T37" fmla="*/ 411 h 1010"/>
                <a:gd name="T38" fmla="*/ 3262 w 3743"/>
                <a:gd name="T39" fmla="*/ 354 h 1010"/>
                <a:gd name="T40" fmla="*/ 3367 w 3743"/>
                <a:gd name="T41" fmla="*/ 354 h 1010"/>
                <a:gd name="T42" fmla="*/ 3502 w 3743"/>
                <a:gd name="T43" fmla="*/ 411 h 1010"/>
                <a:gd name="T44" fmla="*/ 616 w 3743"/>
                <a:gd name="T45" fmla="*/ 266 h 1010"/>
                <a:gd name="T46" fmla="*/ 1042 w 3743"/>
                <a:gd name="T47" fmla="*/ 322 h 1010"/>
                <a:gd name="T48" fmla="*/ 3181 w 3743"/>
                <a:gd name="T49" fmla="*/ 266 h 1010"/>
                <a:gd name="T50" fmla="*/ 3286 w 3743"/>
                <a:gd name="T51" fmla="*/ 266 h 1010"/>
                <a:gd name="T52" fmla="*/ 3422 w 3743"/>
                <a:gd name="T53" fmla="*/ 322 h 1010"/>
                <a:gd name="T54" fmla="*/ 3582 w 3743"/>
                <a:gd name="T55" fmla="*/ 266 h 1010"/>
                <a:gd name="T56" fmla="*/ 481 w 3743"/>
                <a:gd name="T57" fmla="*/ 233 h 1010"/>
                <a:gd name="T58" fmla="*/ 616 w 3743"/>
                <a:gd name="T59" fmla="*/ 177 h 1010"/>
                <a:gd name="T60" fmla="*/ 2965 w 3743"/>
                <a:gd name="T61" fmla="*/ 177 h 1010"/>
                <a:gd name="T62" fmla="*/ 3181 w 3743"/>
                <a:gd name="T63" fmla="*/ 233 h 1010"/>
                <a:gd name="T64" fmla="*/ 3341 w 3743"/>
                <a:gd name="T65" fmla="*/ 177 h 1010"/>
                <a:gd name="T66" fmla="*/ 3367 w 3743"/>
                <a:gd name="T67" fmla="*/ 233 h 1010"/>
                <a:gd name="T68" fmla="*/ 3502 w 3743"/>
                <a:gd name="T69" fmla="*/ 177 h 1010"/>
                <a:gd name="T70" fmla="*/ 3607 w 3743"/>
                <a:gd name="T71" fmla="*/ 177 h 1010"/>
                <a:gd name="T72" fmla="*/ 55 w 3743"/>
                <a:gd name="T73" fmla="*/ 145 h 1010"/>
                <a:gd name="T74" fmla="*/ 216 w 3743"/>
                <a:gd name="T75" fmla="*/ 88 h 1010"/>
                <a:gd name="T76" fmla="*/ 400 w 3743"/>
                <a:gd name="T77" fmla="*/ 145 h 1010"/>
                <a:gd name="T78" fmla="*/ 536 w 3743"/>
                <a:gd name="T79" fmla="*/ 88 h 1010"/>
                <a:gd name="T80" fmla="*/ 641 w 3743"/>
                <a:gd name="T81" fmla="*/ 88 h 1010"/>
                <a:gd name="T82" fmla="*/ 3181 w 3743"/>
                <a:gd name="T83" fmla="*/ 145 h 1010"/>
                <a:gd name="T84" fmla="*/ 3341 w 3743"/>
                <a:gd name="T85" fmla="*/ 88 h 1010"/>
                <a:gd name="T86" fmla="*/ 3367 w 3743"/>
                <a:gd name="T87" fmla="*/ 145 h 1010"/>
                <a:gd name="T88" fmla="*/ 3502 w 3743"/>
                <a:gd name="T89" fmla="*/ 88 h 1010"/>
                <a:gd name="T90" fmla="*/ 3607 w 3743"/>
                <a:gd name="T91" fmla="*/ 88 h 1010"/>
                <a:gd name="T92" fmla="*/ 3743 w 3743"/>
                <a:gd name="T93" fmla="*/ 145 h 1010"/>
                <a:gd name="T94" fmla="*/ 135 w 3743"/>
                <a:gd name="T95" fmla="*/ 0 h 1010"/>
                <a:gd name="T96" fmla="*/ 160 w 3743"/>
                <a:gd name="T97" fmla="*/ 56 h 1010"/>
                <a:gd name="T98" fmla="*/ 295 w 3743"/>
                <a:gd name="T99" fmla="*/ 0 h 1010"/>
                <a:gd name="T100" fmla="*/ 400 w 3743"/>
                <a:gd name="T101" fmla="*/ 0 h 1010"/>
                <a:gd name="T102" fmla="*/ 536 w 3743"/>
                <a:gd name="T103" fmla="*/ 56 h 1010"/>
                <a:gd name="T104" fmla="*/ 697 w 3743"/>
                <a:gd name="T105" fmla="*/ 0 h 1010"/>
                <a:gd name="T106" fmla="*/ 721 w 3743"/>
                <a:gd name="T107" fmla="*/ 56 h 1010"/>
                <a:gd name="T108" fmla="*/ 1017 w 3743"/>
                <a:gd name="T109" fmla="*/ 0 h 1010"/>
                <a:gd name="T110" fmla="*/ 1202 w 3743"/>
                <a:gd name="T111" fmla="*/ 0 h 1010"/>
                <a:gd name="T112" fmla="*/ 1338 w 3743"/>
                <a:gd name="T113" fmla="*/ 56 h 1010"/>
                <a:gd name="T114" fmla="*/ 3101 w 3743"/>
                <a:gd name="T115" fmla="*/ 0 h 1010"/>
                <a:gd name="T116" fmla="*/ 3126 w 3743"/>
                <a:gd name="T117" fmla="*/ 56 h 1010"/>
                <a:gd name="T118" fmla="*/ 3262 w 3743"/>
                <a:gd name="T11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43" h="1010">
                  <a:moveTo>
                    <a:pt x="3101" y="975"/>
                  </a:moveTo>
                  <a:lnTo>
                    <a:pt x="3046" y="975"/>
                  </a:lnTo>
                  <a:lnTo>
                    <a:pt x="3046" y="1010"/>
                  </a:lnTo>
                  <a:lnTo>
                    <a:pt x="3101" y="1010"/>
                  </a:lnTo>
                  <a:lnTo>
                    <a:pt x="3101" y="975"/>
                  </a:lnTo>
                  <a:close/>
                  <a:moveTo>
                    <a:pt x="3181" y="975"/>
                  </a:moveTo>
                  <a:lnTo>
                    <a:pt x="3126" y="975"/>
                  </a:lnTo>
                  <a:lnTo>
                    <a:pt x="3126" y="1010"/>
                  </a:lnTo>
                  <a:lnTo>
                    <a:pt x="3181" y="1010"/>
                  </a:lnTo>
                  <a:lnTo>
                    <a:pt x="3181" y="975"/>
                  </a:lnTo>
                  <a:close/>
                  <a:moveTo>
                    <a:pt x="3101" y="886"/>
                  </a:moveTo>
                  <a:lnTo>
                    <a:pt x="3046" y="886"/>
                  </a:lnTo>
                  <a:lnTo>
                    <a:pt x="3046" y="942"/>
                  </a:lnTo>
                  <a:lnTo>
                    <a:pt x="3101" y="942"/>
                  </a:lnTo>
                  <a:lnTo>
                    <a:pt x="3101" y="886"/>
                  </a:lnTo>
                  <a:close/>
                  <a:moveTo>
                    <a:pt x="3341" y="886"/>
                  </a:moveTo>
                  <a:lnTo>
                    <a:pt x="3286" y="886"/>
                  </a:lnTo>
                  <a:lnTo>
                    <a:pt x="3286" y="942"/>
                  </a:lnTo>
                  <a:lnTo>
                    <a:pt x="3341" y="942"/>
                  </a:lnTo>
                  <a:lnTo>
                    <a:pt x="3341" y="886"/>
                  </a:lnTo>
                  <a:close/>
                  <a:moveTo>
                    <a:pt x="3021" y="797"/>
                  </a:moveTo>
                  <a:lnTo>
                    <a:pt x="2965" y="797"/>
                  </a:lnTo>
                  <a:lnTo>
                    <a:pt x="2965" y="854"/>
                  </a:lnTo>
                  <a:lnTo>
                    <a:pt x="3021" y="854"/>
                  </a:lnTo>
                  <a:lnTo>
                    <a:pt x="3021" y="797"/>
                  </a:lnTo>
                  <a:close/>
                  <a:moveTo>
                    <a:pt x="3101" y="797"/>
                  </a:moveTo>
                  <a:lnTo>
                    <a:pt x="3046" y="797"/>
                  </a:lnTo>
                  <a:lnTo>
                    <a:pt x="3046" y="854"/>
                  </a:lnTo>
                  <a:lnTo>
                    <a:pt x="3101" y="854"/>
                  </a:lnTo>
                  <a:lnTo>
                    <a:pt x="3101" y="797"/>
                  </a:lnTo>
                  <a:close/>
                  <a:moveTo>
                    <a:pt x="3181" y="797"/>
                  </a:moveTo>
                  <a:lnTo>
                    <a:pt x="3126" y="797"/>
                  </a:lnTo>
                  <a:lnTo>
                    <a:pt x="3126" y="854"/>
                  </a:lnTo>
                  <a:lnTo>
                    <a:pt x="3181" y="854"/>
                  </a:lnTo>
                  <a:lnTo>
                    <a:pt x="3181" y="797"/>
                  </a:lnTo>
                  <a:close/>
                  <a:moveTo>
                    <a:pt x="3021" y="709"/>
                  </a:moveTo>
                  <a:lnTo>
                    <a:pt x="2965" y="709"/>
                  </a:lnTo>
                  <a:lnTo>
                    <a:pt x="2965" y="765"/>
                  </a:lnTo>
                  <a:lnTo>
                    <a:pt x="3021" y="765"/>
                  </a:lnTo>
                  <a:lnTo>
                    <a:pt x="3021" y="709"/>
                  </a:lnTo>
                  <a:close/>
                  <a:moveTo>
                    <a:pt x="3101" y="709"/>
                  </a:moveTo>
                  <a:lnTo>
                    <a:pt x="3046" y="709"/>
                  </a:lnTo>
                  <a:lnTo>
                    <a:pt x="3046" y="765"/>
                  </a:lnTo>
                  <a:lnTo>
                    <a:pt x="3101" y="765"/>
                  </a:lnTo>
                  <a:lnTo>
                    <a:pt x="3101" y="709"/>
                  </a:lnTo>
                  <a:close/>
                  <a:moveTo>
                    <a:pt x="3181" y="709"/>
                  </a:moveTo>
                  <a:lnTo>
                    <a:pt x="3126" y="709"/>
                  </a:lnTo>
                  <a:lnTo>
                    <a:pt x="3126" y="765"/>
                  </a:lnTo>
                  <a:lnTo>
                    <a:pt x="3181" y="765"/>
                  </a:lnTo>
                  <a:lnTo>
                    <a:pt x="3181" y="709"/>
                  </a:lnTo>
                  <a:close/>
                  <a:moveTo>
                    <a:pt x="3101" y="620"/>
                  </a:moveTo>
                  <a:lnTo>
                    <a:pt x="3046" y="620"/>
                  </a:lnTo>
                  <a:lnTo>
                    <a:pt x="3046" y="677"/>
                  </a:lnTo>
                  <a:lnTo>
                    <a:pt x="3101" y="677"/>
                  </a:lnTo>
                  <a:lnTo>
                    <a:pt x="3101" y="620"/>
                  </a:lnTo>
                  <a:close/>
                  <a:moveTo>
                    <a:pt x="3181" y="620"/>
                  </a:moveTo>
                  <a:lnTo>
                    <a:pt x="3126" y="620"/>
                  </a:lnTo>
                  <a:lnTo>
                    <a:pt x="3126" y="677"/>
                  </a:lnTo>
                  <a:lnTo>
                    <a:pt x="3181" y="677"/>
                  </a:lnTo>
                  <a:lnTo>
                    <a:pt x="3181" y="620"/>
                  </a:lnTo>
                  <a:close/>
                  <a:moveTo>
                    <a:pt x="3262" y="620"/>
                  </a:moveTo>
                  <a:lnTo>
                    <a:pt x="3206" y="620"/>
                  </a:lnTo>
                  <a:lnTo>
                    <a:pt x="3206" y="677"/>
                  </a:lnTo>
                  <a:lnTo>
                    <a:pt x="3262" y="677"/>
                  </a:lnTo>
                  <a:lnTo>
                    <a:pt x="3262" y="620"/>
                  </a:lnTo>
                  <a:close/>
                  <a:moveTo>
                    <a:pt x="3101" y="532"/>
                  </a:moveTo>
                  <a:lnTo>
                    <a:pt x="3046" y="532"/>
                  </a:lnTo>
                  <a:lnTo>
                    <a:pt x="3046" y="588"/>
                  </a:lnTo>
                  <a:lnTo>
                    <a:pt x="3101" y="588"/>
                  </a:lnTo>
                  <a:lnTo>
                    <a:pt x="3101" y="532"/>
                  </a:lnTo>
                  <a:close/>
                  <a:moveTo>
                    <a:pt x="3181" y="532"/>
                  </a:moveTo>
                  <a:lnTo>
                    <a:pt x="3126" y="532"/>
                  </a:lnTo>
                  <a:lnTo>
                    <a:pt x="3126" y="588"/>
                  </a:lnTo>
                  <a:lnTo>
                    <a:pt x="3181" y="588"/>
                  </a:lnTo>
                  <a:lnTo>
                    <a:pt x="3181" y="532"/>
                  </a:lnTo>
                  <a:close/>
                  <a:moveTo>
                    <a:pt x="3262" y="532"/>
                  </a:moveTo>
                  <a:lnTo>
                    <a:pt x="3206" y="532"/>
                  </a:lnTo>
                  <a:lnTo>
                    <a:pt x="3206" y="588"/>
                  </a:lnTo>
                  <a:lnTo>
                    <a:pt x="3262" y="588"/>
                  </a:lnTo>
                  <a:lnTo>
                    <a:pt x="3262" y="532"/>
                  </a:lnTo>
                  <a:close/>
                  <a:moveTo>
                    <a:pt x="3341" y="532"/>
                  </a:moveTo>
                  <a:lnTo>
                    <a:pt x="3286" y="532"/>
                  </a:lnTo>
                  <a:lnTo>
                    <a:pt x="3286" y="588"/>
                  </a:lnTo>
                  <a:lnTo>
                    <a:pt x="3341" y="588"/>
                  </a:lnTo>
                  <a:lnTo>
                    <a:pt x="3341" y="532"/>
                  </a:lnTo>
                  <a:close/>
                  <a:moveTo>
                    <a:pt x="1017" y="443"/>
                  </a:moveTo>
                  <a:lnTo>
                    <a:pt x="962" y="443"/>
                  </a:lnTo>
                  <a:lnTo>
                    <a:pt x="962" y="499"/>
                  </a:lnTo>
                  <a:lnTo>
                    <a:pt x="1017" y="499"/>
                  </a:lnTo>
                  <a:lnTo>
                    <a:pt x="1017" y="443"/>
                  </a:lnTo>
                  <a:close/>
                  <a:moveTo>
                    <a:pt x="3101" y="443"/>
                  </a:moveTo>
                  <a:lnTo>
                    <a:pt x="3046" y="443"/>
                  </a:lnTo>
                  <a:lnTo>
                    <a:pt x="3046" y="499"/>
                  </a:lnTo>
                  <a:lnTo>
                    <a:pt x="3101" y="499"/>
                  </a:lnTo>
                  <a:lnTo>
                    <a:pt x="3101" y="443"/>
                  </a:lnTo>
                  <a:close/>
                  <a:moveTo>
                    <a:pt x="3181" y="443"/>
                  </a:moveTo>
                  <a:lnTo>
                    <a:pt x="3126" y="443"/>
                  </a:lnTo>
                  <a:lnTo>
                    <a:pt x="3126" y="499"/>
                  </a:lnTo>
                  <a:lnTo>
                    <a:pt x="3181" y="499"/>
                  </a:lnTo>
                  <a:lnTo>
                    <a:pt x="3181" y="443"/>
                  </a:lnTo>
                  <a:close/>
                  <a:moveTo>
                    <a:pt x="3262" y="443"/>
                  </a:moveTo>
                  <a:lnTo>
                    <a:pt x="3206" y="443"/>
                  </a:lnTo>
                  <a:lnTo>
                    <a:pt x="3206" y="499"/>
                  </a:lnTo>
                  <a:lnTo>
                    <a:pt x="3262" y="499"/>
                  </a:lnTo>
                  <a:lnTo>
                    <a:pt x="3262" y="443"/>
                  </a:lnTo>
                  <a:close/>
                  <a:moveTo>
                    <a:pt x="3341" y="443"/>
                  </a:moveTo>
                  <a:lnTo>
                    <a:pt x="3286" y="443"/>
                  </a:lnTo>
                  <a:lnTo>
                    <a:pt x="3286" y="499"/>
                  </a:lnTo>
                  <a:lnTo>
                    <a:pt x="3341" y="499"/>
                  </a:lnTo>
                  <a:lnTo>
                    <a:pt x="3341" y="443"/>
                  </a:lnTo>
                  <a:close/>
                  <a:moveTo>
                    <a:pt x="3422" y="443"/>
                  </a:moveTo>
                  <a:lnTo>
                    <a:pt x="3367" y="443"/>
                  </a:lnTo>
                  <a:lnTo>
                    <a:pt x="3367" y="499"/>
                  </a:lnTo>
                  <a:lnTo>
                    <a:pt x="3422" y="499"/>
                  </a:lnTo>
                  <a:lnTo>
                    <a:pt x="3422" y="443"/>
                  </a:lnTo>
                  <a:close/>
                  <a:moveTo>
                    <a:pt x="3502" y="443"/>
                  </a:moveTo>
                  <a:lnTo>
                    <a:pt x="3446" y="443"/>
                  </a:lnTo>
                  <a:lnTo>
                    <a:pt x="3446" y="499"/>
                  </a:lnTo>
                  <a:lnTo>
                    <a:pt x="3502" y="499"/>
                  </a:lnTo>
                  <a:lnTo>
                    <a:pt x="3502" y="443"/>
                  </a:lnTo>
                  <a:close/>
                  <a:moveTo>
                    <a:pt x="616" y="354"/>
                  </a:moveTo>
                  <a:lnTo>
                    <a:pt x="561" y="354"/>
                  </a:lnTo>
                  <a:lnTo>
                    <a:pt x="561" y="411"/>
                  </a:lnTo>
                  <a:lnTo>
                    <a:pt x="616" y="411"/>
                  </a:lnTo>
                  <a:lnTo>
                    <a:pt x="616" y="354"/>
                  </a:lnTo>
                  <a:close/>
                  <a:moveTo>
                    <a:pt x="1097" y="354"/>
                  </a:moveTo>
                  <a:lnTo>
                    <a:pt x="1042" y="354"/>
                  </a:lnTo>
                  <a:lnTo>
                    <a:pt x="1042" y="411"/>
                  </a:lnTo>
                  <a:lnTo>
                    <a:pt x="1097" y="411"/>
                  </a:lnTo>
                  <a:lnTo>
                    <a:pt x="1097" y="354"/>
                  </a:lnTo>
                  <a:close/>
                  <a:moveTo>
                    <a:pt x="3181" y="354"/>
                  </a:moveTo>
                  <a:lnTo>
                    <a:pt x="3126" y="354"/>
                  </a:lnTo>
                  <a:lnTo>
                    <a:pt x="3126" y="411"/>
                  </a:lnTo>
                  <a:lnTo>
                    <a:pt x="3181" y="411"/>
                  </a:lnTo>
                  <a:lnTo>
                    <a:pt x="3181" y="354"/>
                  </a:lnTo>
                  <a:close/>
                  <a:moveTo>
                    <a:pt x="3262" y="354"/>
                  </a:moveTo>
                  <a:lnTo>
                    <a:pt x="3206" y="354"/>
                  </a:lnTo>
                  <a:lnTo>
                    <a:pt x="3206" y="411"/>
                  </a:lnTo>
                  <a:lnTo>
                    <a:pt x="3262" y="411"/>
                  </a:lnTo>
                  <a:lnTo>
                    <a:pt x="3262" y="354"/>
                  </a:lnTo>
                  <a:close/>
                  <a:moveTo>
                    <a:pt x="3341" y="354"/>
                  </a:moveTo>
                  <a:lnTo>
                    <a:pt x="3286" y="354"/>
                  </a:lnTo>
                  <a:lnTo>
                    <a:pt x="3286" y="411"/>
                  </a:lnTo>
                  <a:lnTo>
                    <a:pt x="3341" y="411"/>
                  </a:lnTo>
                  <a:lnTo>
                    <a:pt x="3341" y="354"/>
                  </a:lnTo>
                  <a:close/>
                  <a:moveTo>
                    <a:pt x="3422" y="354"/>
                  </a:moveTo>
                  <a:lnTo>
                    <a:pt x="3367" y="354"/>
                  </a:lnTo>
                  <a:lnTo>
                    <a:pt x="3367" y="411"/>
                  </a:lnTo>
                  <a:lnTo>
                    <a:pt x="3422" y="411"/>
                  </a:lnTo>
                  <a:lnTo>
                    <a:pt x="3422" y="354"/>
                  </a:lnTo>
                  <a:close/>
                  <a:moveTo>
                    <a:pt x="3502" y="354"/>
                  </a:moveTo>
                  <a:lnTo>
                    <a:pt x="3446" y="354"/>
                  </a:lnTo>
                  <a:lnTo>
                    <a:pt x="3446" y="411"/>
                  </a:lnTo>
                  <a:lnTo>
                    <a:pt x="3502" y="411"/>
                  </a:lnTo>
                  <a:lnTo>
                    <a:pt x="3502" y="354"/>
                  </a:lnTo>
                  <a:close/>
                  <a:moveTo>
                    <a:pt x="536" y="266"/>
                  </a:moveTo>
                  <a:lnTo>
                    <a:pt x="481" y="266"/>
                  </a:lnTo>
                  <a:lnTo>
                    <a:pt x="481" y="322"/>
                  </a:lnTo>
                  <a:lnTo>
                    <a:pt x="536" y="322"/>
                  </a:lnTo>
                  <a:lnTo>
                    <a:pt x="536" y="266"/>
                  </a:lnTo>
                  <a:close/>
                  <a:moveTo>
                    <a:pt x="616" y="266"/>
                  </a:moveTo>
                  <a:lnTo>
                    <a:pt x="561" y="266"/>
                  </a:lnTo>
                  <a:lnTo>
                    <a:pt x="561" y="322"/>
                  </a:lnTo>
                  <a:lnTo>
                    <a:pt x="616" y="322"/>
                  </a:lnTo>
                  <a:lnTo>
                    <a:pt x="616" y="266"/>
                  </a:lnTo>
                  <a:close/>
                  <a:moveTo>
                    <a:pt x="1097" y="266"/>
                  </a:moveTo>
                  <a:lnTo>
                    <a:pt x="1042" y="266"/>
                  </a:lnTo>
                  <a:lnTo>
                    <a:pt x="1042" y="322"/>
                  </a:lnTo>
                  <a:lnTo>
                    <a:pt x="1097" y="322"/>
                  </a:lnTo>
                  <a:lnTo>
                    <a:pt x="1097" y="266"/>
                  </a:lnTo>
                  <a:close/>
                  <a:moveTo>
                    <a:pt x="3181" y="266"/>
                  </a:moveTo>
                  <a:lnTo>
                    <a:pt x="3126" y="266"/>
                  </a:lnTo>
                  <a:lnTo>
                    <a:pt x="3126" y="322"/>
                  </a:lnTo>
                  <a:lnTo>
                    <a:pt x="3181" y="322"/>
                  </a:lnTo>
                  <a:lnTo>
                    <a:pt x="3181" y="266"/>
                  </a:lnTo>
                  <a:close/>
                  <a:moveTo>
                    <a:pt x="3262" y="266"/>
                  </a:moveTo>
                  <a:lnTo>
                    <a:pt x="3206" y="266"/>
                  </a:lnTo>
                  <a:lnTo>
                    <a:pt x="3206" y="322"/>
                  </a:lnTo>
                  <a:lnTo>
                    <a:pt x="3262" y="322"/>
                  </a:lnTo>
                  <a:lnTo>
                    <a:pt x="3262" y="266"/>
                  </a:lnTo>
                  <a:close/>
                  <a:moveTo>
                    <a:pt x="3341" y="266"/>
                  </a:moveTo>
                  <a:lnTo>
                    <a:pt x="3286" y="266"/>
                  </a:lnTo>
                  <a:lnTo>
                    <a:pt x="3286" y="322"/>
                  </a:lnTo>
                  <a:lnTo>
                    <a:pt x="3341" y="322"/>
                  </a:lnTo>
                  <a:lnTo>
                    <a:pt x="3341" y="266"/>
                  </a:lnTo>
                  <a:close/>
                  <a:moveTo>
                    <a:pt x="3422" y="266"/>
                  </a:moveTo>
                  <a:lnTo>
                    <a:pt x="3367" y="266"/>
                  </a:lnTo>
                  <a:lnTo>
                    <a:pt x="3367" y="322"/>
                  </a:lnTo>
                  <a:lnTo>
                    <a:pt x="3422" y="322"/>
                  </a:lnTo>
                  <a:lnTo>
                    <a:pt x="3422" y="266"/>
                  </a:lnTo>
                  <a:close/>
                  <a:moveTo>
                    <a:pt x="3502" y="266"/>
                  </a:moveTo>
                  <a:lnTo>
                    <a:pt x="3446" y="266"/>
                  </a:lnTo>
                  <a:lnTo>
                    <a:pt x="3446" y="322"/>
                  </a:lnTo>
                  <a:lnTo>
                    <a:pt x="3502" y="322"/>
                  </a:lnTo>
                  <a:lnTo>
                    <a:pt x="3502" y="266"/>
                  </a:lnTo>
                  <a:close/>
                  <a:moveTo>
                    <a:pt x="3582" y="266"/>
                  </a:moveTo>
                  <a:lnTo>
                    <a:pt x="3527" y="266"/>
                  </a:lnTo>
                  <a:lnTo>
                    <a:pt x="3527" y="322"/>
                  </a:lnTo>
                  <a:lnTo>
                    <a:pt x="3582" y="322"/>
                  </a:lnTo>
                  <a:lnTo>
                    <a:pt x="3582" y="266"/>
                  </a:lnTo>
                  <a:close/>
                  <a:moveTo>
                    <a:pt x="536" y="177"/>
                  </a:moveTo>
                  <a:lnTo>
                    <a:pt x="481" y="177"/>
                  </a:lnTo>
                  <a:lnTo>
                    <a:pt x="481" y="233"/>
                  </a:lnTo>
                  <a:lnTo>
                    <a:pt x="536" y="233"/>
                  </a:lnTo>
                  <a:lnTo>
                    <a:pt x="536" y="177"/>
                  </a:lnTo>
                  <a:close/>
                  <a:moveTo>
                    <a:pt x="616" y="177"/>
                  </a:moveTo>
                  <a:lnTo>
                    <a:pt x="561" y="177"/>
                  </a:lnTo>
                  <a:lnTo>
                    <a:pt x="561" y="233"/>
                  </a:lnTo>
                  <a:lnTo>
                    <a:pt x="616" y="233"/>
                  </a:lnTo>
                  <a:lnTo>
                    <a:pt x="616" y="177"/>
                  </a:lnTo>
                  <a:close/>
                  <a:moveTo>
                    <a:pt x="697" y="177"/>
                  </a:moveTo>
                  <a:lnTo>
                    <a:pt x="641" y="177"/>
                  </a:lnTo>
                  <a:lnTo>
                    <a:pt x="641" y="233"/>
                  </a:lnTo>
                  <a:lnTo>
                    <a:pt x="697" y="233"/>
                  </a:lnTo>
                  <a:lnTo>
                    <a:pt x="697" y="177"/>
                  </a:lnTo>
                  <a:close/>
                  <a:moveTo>
                    <a:pt x="3021" y="177"/>
                  </a:moveTo>
                  <a:lnTo>
                    <a:pt x="2965" y="177"/>
                  </a:lnTo>
                  <a:lnTo>
                    <a:pt x="2965" y="233"/>
                  </a:lnTo>
                  <a:lnTo>
                    <a:pt x="3021" y="233"/>
                  </a:lnTo>
                  <a:lnTo>
                    <a:pt x="3021" y="177"/>
                  </a:lnTo>
                  <a:close/>
                  <a:moveTo>
                    <a:pt x="3181" y="177"/>
                  </a:moveTo>
                  <a:lnTo>
                    <a:pt x="3126" y="177"/>
                  </a:lnTo>
                  <a:lnTo>
                    <a:pt x="3126" y="233"/>
                  </a:lnTo>
                  <a:lnTo>
                    <a:pt x="3181" y="233"/>
                  </a:lnTo>
                  <a:lnTo>
                    <a:pt x="3181" y="177"/>
                  </a:lnTo>
                  <a:close/>
                  <a:moveTo>
                    <a:pt x="3262" y="177"/>
                  </a:moveTo>
                  <a:lnTo>
                    <a:pt x="3206" y="177"/>
                  </a:lnTo>
                  <a:lnTo>
                    <a:pt x="3206" y="233"/>
                  </a:lnTo>
                  <a:lnTo>
                    <a:pt x="3262" y="233"/>
                  </a:lnTo>
                  <a:lnTo>
                    <a:pt x="3262" y="177"/>
                  </a:lnTo>
                  <a:close/>
                  <a:moveTo>
                    <a:pt x="3341" y="177"/>
                  </a:moveTo>
                  <a:lnTo>
                    <a:pt x="3286" y="177"/>
                  </a:lnTo>
                  <a:lnTo>
                    <a:pt x="3286" y="233"/>
                  </a:lnTo>
                  <a:lnTo>
                    <a:pt x="3341" y="233"/>
                  </a:lnTo>
                  <a:lnTo>
                    <a:pt x="3341" y="177"/>
                  </a:lnTo>
                  <a:close/>
                  <a:moveTo>
                    <a:pt x="3422" y="177"/>
                  </a:moveTo>
                  <a:lnTo>
                    <a:pt x="3367" y="177"/>
                  </a:lnTo>
                  <a:lnTo>
                    <a:pt x="3367" y="233"/>
                  </a:lnTo>
                  <a:lnTo>
                    <a:pt x="3422" y="233"/>
                  </a:lnTo>
                  <a:lnTo>
                    <a:pt x="3422" y="177"/>
                  </a:lnTo>
                  <a:close/>
                  <a:moveTo>
                    <a:pt x="3502" y="177"/>
                  </a:moveTo>
                  <a:lnTo>
                    <a:pt x="3446" y="177"/>
                  </a:lnTo>
                  <a:lnTo>
                    <a:pt x="3446" y="233"/>
                  </a:lnTo>
                  <a:lnTo>
                    <a:pt x="3502" y="233"/>
                  </a:lnTo>
                  <a:lnTo>
                    <a:pt x="3502" y="177"/>
                  </a:lnTo>
                  <a:close/>
                  <a:moveTo>
                    <a:pt x="3582" y="177"/>
                  </a:moveTo>
                  <a:lnTo>
                    <a:pt x="3527" y="177"/>
                  </a:lnTo>
                  <a:lnTo>
                    <a:pt x="3527" y="233"/>
                  </a:lnTo>
                  <a:lnTo>
                    <a:pt x="3582" y="233"/>
                  </a:lnTo>
                  <a:lnTo>
                    <a:pt x="3582" y="177"/>
                  </a:lnTo>
                  <a:close/>
                  <a:moveTo>
                    <a:pt x="3662" y="177"/>
                  </a:moveTo>
                  <a:lnTo>
                    <a:pt x="3607" y="177"/>
                  </a:lnTo>
                  <a:lnTo>
                    <a:pt x="3607" y="233"/>
                  </a:lnTo>
                  <a:lnTo>
                    <a:pt x="3662" y="233"/>
                  </a:lnTo>
                  <a:lnTo>
                    <a:pt x="3662" y="177"/>
                  </a:lnTo>
                  <a:close/>
                  <a:moveTo>
                    <a:pt x="55" y="88"/>
                  </a:moveTo>
                  <a:lnTo>
                    <a:pt x="0" y="88"/>
                  </a:lnTo>
                  <a:lnTo>
                    <a:pt x="0" y="145"/>
                  </a:lnTo>
                  <a:lnTo>
                    <a:pt x="55" y="145"/>
                  </a:lnTo>
                  <a:lnTo>
                    <a:pt x="55" y="88"/>
                  </a:lnTo>
                  <a:close/>
                  <a:moveTo>
                    <a:pt x="135" y="88"/>
                  </a:moveTo>
                  <a:lnTo>
                    <a:pt x="80" y="88"/>
                  </a:lnTo>
                  <a:lnTo>
                    <a:pt x="80" y="145"/>
                  </a:lnTo>
                  <a:lnTo>
                    <a:pt x="135" y="145"/>
                  </a:lnTo>
                  <a:lnTo>
                    <a:pt x="135" y="88"/>
                  </a:lnTo>
                  <a:close/>
                  <a:moveTo>
                    <a:pt x="216" y="88"/>
                  </a:moveTo>
                  <a:lnTo>
                    <a:pt x="160" y="88"/>
                  </a:lnTo>
                  <a:lnTo>
                    <a:pt x="160" y="145"/>
                  </a:lnTo>
                  <a:lnTo>
                    <a:pt x="216" y="145"/>
                  </a:lnTo>
                  <a:lnTo>
                    <a:pt x="216" y="88"/>
                  </a:lnTo>
                  <a:close/>
                  <a:moveTo>
                    <a:pt x="456" y="88"/>
                  </a:moveTo>
                  <a:lnTo>
                    <a:pt x="400" y="88"/>
                  </a:lnTo>
                  <a:lnTo>
                    <a:pt x="400" y="145"/>
                  </a:lnTo>
                  <a:lnTo>
                    <a:pt x="456" y="145"/>
                  </a:lnTo>
                  <a:lnTo>
                    <a:pt x="456" y="88"/>
                  </a:lnTo>
                  <a:close/>
                  <a:moveTo>
                    <a:pt x="536" y="88"/>
                  </a:moveTo>
                  <a:lnTo>
                    <a:pt x="481" y="88"/>
                  </a:lnTo>
                  <a:lnTo>
                    <a:pt x="481" y="145"/>
                  </a:lnTo>
                  <a:lnTo>
                    <a:pt x="536" y="145"/>
                  </a:lnTo>
                  <a:lnTo>
                    <a:pt x="536" y="88"/>
                  </a:lnTo>
                  <a:close/>
                  <a:moveTo>
                    <a:pt x="616" y="88"/>
                  </a:moveTo>
                  <a:lnTo>
                    <a:pt x="561" y="88"/>
                  </a:lnTo>
                  <a:lnTo>
                    <a:pt x="561" y="145"/>
                  </a:lnTo>
                  <a:lnTo>
                    <a:pt x="616" y="145"/>
                  </a:lnTo>
                  <a:lnTo>
                    <a:pt x="616" y="88"/>
                  </a:lnTo>
                  <a:close/>
                  <a:moveTo>
                    <a:pt x="697" y="88"/>
                  </a:moveTo>
                  <a:lnTo>
                    <a:pt x="641" y="88"/>
                  </a:lnTo>
                  <a:lnTo>
                    <a:pt x="641" y="145"/>
                  </a:lnTo>
                  <a:lnTo>
                    <a:pt x="697" y="145"/>
                  </a:lnTo>
                  <a:lnTo>
                    <a:pt x="697" y="88"/>
                  </a:lnTo>
                  <a:close/>
                  <a:moveTo>
                    <a:pt x="3181" y="88"/>
                  </a:moveTo>
                  <a:lnTo>
                    <a:pt x="3126" y="88"/>
                  </a:lnTo>
                  <a:lnTo>
                    <a:pt x="3126" y="145"/>
                  </a:lnTo>
                  <a:lnTo>
                    <a:pt x="3181" y="145"/>
                  </a:lnTo>
                  <a:lnTo>
                    <a:pt x="3181" y="88"/>
                  </a:lnTo>
                  <a:close/>
                  <a:moveTo>
                    <a:pt x="3262" y="88"/>
                  </a:moveTo>
                  <a:lnTo>
                    <a:pt x="3206" y="88"/>
                  </a:lnTo>
                  <a:lnTo>
                    <a:pt x="3206" y="145"/>
                  </a:lnTo>
                  <a:lnTo>
                    <a:pt x="3262" y="145"/>
                  </a:lnTo>
                  <a:lnTo>
                    <a:pt x="3262" y="88"/>
                  </a:lnTo>
                  <a:close/>
                  <a:moveTo>
                    <a:pt x="3341" y="88"/>
                  </a:moveTo>
                  <a:lnTo>
                    <a:pt x="3286" y="88"/>
                  </a:lnTo>
                  <a:lnTo>
                    <a:pt x="3286" y="145"/>
                  </a:lnTo>
                  <a:lnTo>
                    <a:pt x="3341" y="145"/>
                  </a:lnTo>
                  <a:lnTo>
                    <a:pt x="3341" y="88"/>
                  </a:lnTo>
                  <a:close/>
                  <a:moveTo>
                    <a:pt x="3422" y="88"/>
                  </a:moveTo>
                  <a:lnTo>
                    <a:pt x="3367" y="88"/>
                  </a:lnTo>
                  <a:lnTo>
                    <a:pt x="3367" y="145"/>
                  </a:lnTo>
                  <a:lnTo>
                    <a:pt x="3422" y="145"/>
                  </a:lnTo>
                  <a:lnTo>
                    <a:pt x="3422" y="88"/>
                  </a:lnTo>
                  <a:close/>
                  <a:moveTo>
                    <a:pt x="3502" y="88"/>
                  </a:moveTo>
                  <a:lnTo>
                    <a:pt x="3446" y="88"/>
                  </a:lnTo>
                  <a:lnTo>
                    <a:pt x="3446" y="145"/>
                  </a:lnTo>
                  <a:lnTo>
                    <a:pt x="3502" y="145"/>
                  </a:lnTo>
                  <a:lnTo>
                    <a:pt x="3502" y="88"/>
                  </a:lnTo>
                  <a:close/>
                  <a:moveTo>
                    <a:pt x="3582" y="88"/>
                  </a:moveTo>
                  <a:lnTo>
                    <a:pt x="3527" y="88"/>
                  </a:lnTo>
                  <a:lnTo>
                    <a:pt x="3527" y="145"/>
                  </a:lnTo>
                  <a:lnTo>
                    <a:pt x="3582" y="145"/>
                  </a:lnTo>
                  <a:lnTo>
                    <a:pt x="3582" y="88"/>
                  </a:lnTo>
                  <a:close/>
                  <a:moveTo>
                    <a:pt x="3662" y="88"/>
                  </a:moveTo>
                  <a:lnTo>
                    <a:pt x="3607" y="88"/>
                  </a:lnTo>
                  <a:lnTo>
                    <a:pt x="3607" y="145"/>
                  </a:lnTo>
                  <a:lnTo>
                    <a:pt x="3662" y="145"/>
                  </a:lnTo>
                  <a:lnTo>
                    <a:pt x="3662" y="88"/>
                  </a:lnTo>
                  <a:close/>
                  <a:moveTo>
                    <a:pt x="3743" y="88"/>
                  </a:moveTo>
                  <a:lnTo>
                    <a:pt x="3687" y="88"/>
                  </a:lnTo>
                  <a:lnTo>
                    <a:pt x="3687" y="145"/>
                  </a:lnTo>
                  <a:lnTo>
                    <a:pt x="3743" y="145"/>
                  </a:lnTo>
                  <a:lnTo>
                    <a:pt x="3743" y="88"/>
                  </a:lnTo>
                  <a:close/>
                  <a:moveTo>
                    <a:pt x="55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5" y="56"/>
                  </a:lnTo>
                  <a:lnTo>
                    <a:pt x="55" y="0"/>
                  </a:lnTo>
                  <a:close/>
                  <a:moveTo>
                    <a:pt x="135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35" y="56"/>
                  </a:lnTo>
                  <a:lnTo>
                    <a:pt x="135" y="0"/>
                  </a:lnTo>
                  <a:close/>
                  <a:moveTo>
                    <a:pt x="216" y="0"/>
                  </a:moveTo>
                  <a:lnTo>
                    <a:pt x="160" y="0"/>
                  </a:lnTo>
                  <a:lnTo>
                    <a:pt x="160" y="56"/>
                  </a:lnTo>
                  <a:lnTo>
                    <a:pt x="216" y="56"/>
                  </a:lnTo>
                  <a:lnTo>
                    <a:pt x="216" y="0"/>
                  </a:lnTo>
                  <a:close/>
                  <a:moveTo>
                    <a:pt x="295" y="0"/>
                  </a:moveTo>
                  <a:lnTo>
                    <a:pt x="240" y="0"/>
                  </a:lnTo>
                  <a:lnTo>
                    <a:pt x="240" y="56"/>
                  </a:lnTo>
                  <a:lnTo>
                    <a:pt x="295" y="56"/>
                  </a:lnTo>
                  <a:lnTo>
                    <a:pt x="295" y="0"/>
                  </a:lnTo>
                  <a:close/>
                  <a:moveTo>
                    <a:pt x="376" y="0"/>
                  </a:moveTo>
                  <a:lnTo>
                    <a:pt x="321" y="0"/>
                  </a:lnTo>
                  <a:lnTo>
                    <a:pt x="321" y="56"/>
                  </a:lnTo>
                  <a:lnTo>
                    <a:pt x="376" y="56"/>
                  </a:lnTo>
                  <a:lnTo>
                    <a:pt x="376" y="0"/>
                  </a:lnTo>
                  <a:close/>
                  <a:moveTo>
                    <a:pt x="456" y="0"/>
                  </a:moveTo>
                  <a:lnTo>
                    <a:pt x="400" y="0"/>
                  </a:lnTo>
                  <a:lnTo>
                    <a:pt x="400" y="56"/>
                  </a:lnTo>
                  <a:lnTo>
                    <a:pt x="456" y="56"/>
                  </a:lnTo>
                  <a:lnTo>
                    <a:pt x="456" y="0"/>
                  </a:lnTo>
                  <a:close/>
                  <a:moveTo>
                    <a:pt x="536" y="0"/>
                  </a:moveTo>
                  <a:lnTo>
                    <a:pt x="481" y="0"/>
                  </a:lnTo>
                  <a:lnTo>
                    <a:pt x="481" y="56"/>
                  </a:lnTo>
                  <a:lnTo>
                    <a:pt x="536" y="56"/>
                  </a:lnTo>
                  <a:lnTo>
                    <a:pt x="536" y="0"/>
                  </a:lnTo>
                  <a:close/>
                  <a:moveTo>
                    <a:pt x="616" y="0"/>
                  </a:moveTo>
                  <a:lnTo>
                    <a:pt x="561" y="0"/>
                  </a:lnTo>
                  <a:lnTo>
                    <a:pt x="561" y="56"/>
                  </a:lnTo>
                  <a:lnTo>
                    <a:pt x="616" y="56"/>
                  </a:lnTo>
                  <a:lnTo>
                    <a:pt x="616" y="0"/>
                  </a:lnTo>
                  <a:close/>
                  <a:moveTo>
                    <a:pt x="697" y="0"/>
                  </a:moveTo>
                  <a:lnTo>
                    <a:pt x="641" y="0"/>
                  </a:lnTo>
                  <a:lnTo>
                    <a:pt x="641" y="56"/>
                  </a:lnTo>
                  <a:lnTo>
                    <a:pt x="697" y="56"/>
                  </a:lnTo>
                  <a:lnTo>
                    <a:pt x="697" y="0"/>
                  </a:lnTo>
                  <a:close/>
                  <a:moveTo>
                    <a:pt x="776" y="0"/>
                  </a:moveTo>
                  <a:lnTo>
                    <a:pt x="721" y="0"/>
                  </a:lnTo>
                  <a:lnTo>
                    <a:pt x="721" y="56"/>
                  </a:lnTo>
                  <a:lnTo>
                    <a:pt x="776" y="56"/>
                  </a:lnTo>
                  <a:lnTo>
                    <a:pt x="776" y="0"/>
                  </a:lnTo>
                  <a:close/>
                  <a:moveTo>
                    <a:pt x="1017" y="0"/>
                  </a:moveTo>
                  <a:lnTo>
                    <a:pt x="962" y="0"/>
                  </a:lnTo>
                  <a:lnTo>
                    <a:pt x="962" y="56"/>
                  </a:lnTo>
                  <a:lnTo>
                    <a:pt x="1017" y="56"/>
                  </a:lnTo>
                  <a:lnTo>
                    <a:pt x="1017" y="0"/>
                  </a:lnTo>
                  <a:close/>
                  <a:moveTo>
                    <a:pt x="1097" y="0"/>
                  </a:moveTo>
                  <a:lnTo>
                    <a:pt x="1042" y="0"/>
                  </a:lnTo>
                  <a:lnTo>
                    <a:pt x="1042" y="56"/>
                  </a:lnTo>
                  <a:lnTo>
                    <a:pt x="1097" y="56"/>
                  </a:lnTo>
                  <a:lnTo>
                    <a:pt x="1097" y="0"/>
                  </a:lnTo>
                  <a:close/>
                  <a:moveTo>
                    <a:pt x="1257" y="0"/>
                  </a:moveTo>
                  <a:lnTo>
                    <a:pt x="1202" y="0"/>
                  </a:lnTo>
                  <a:lnTo>
                    <a:pt x="1202" y="56"/>
                  </a:lnTo>
                  <a:lnTo>
                    <a:pt x="1257" y="56"/>
                  </a:lnTo>
                  <a:lnTo>
                    <a:pt x="1257" y="0"/>
                  </a:lnTo>
                  <a:close/>
                  <a:moveTo>
                    <a:pt x="1338" y="0"/>
                  </a:moveTo>
                  <a:lnTo>
                    <a:pt x="1283" y="0"/>
                  </a:lnTo>
                  <a:lnTo>
                    <a:pt x="1283" y="56"/>
                  </a:lnTo>
                  <a:lnTo>
                    <a:pt x="1338" y="56"/>
                  </a:lnTo>
                  <a:lnTo>
                    <a:pt x="1338" y="0"/>
                  </a:lnTo>
                  <a:close/>
                  <a:moveTo>
                    <a:pt x="1578" y="0"/>
                  </a:moveTo>
                  <a:lnTo>
                    <a:pt x="1523" y="0"/>
                  </a:lnTo>
                  <a:lnTo>
                    <a:pt x="1523" y="56"/>
                  </a:lnTo>
                  <a:lnTo>
                    <a:pt x="1578" y="56"/>
                  </a:lnTo>
                  <a:lnTo>
                    <a:pt x="1578" y="0"/>
                  </a:lnTo>
                  <a:close/>
                  <a:moveTo>
                    <a:pt x="3101" y="0"/>
                  </a:moveTo>
                  <a:lnTo>
                    <a:pt x="3046" y="0"/>
                  </a:lnTo>
                  <a:lnTo>
                    <a:pt x="3046" y="56"/>
                  </a:lnTo>
                  <a:lnTo>
                    <a:pt x="3101" y="56"/>
                  </a:lnTo>
                  <a:lnTo>
                    <a:pt x="3101" y="0"/>
                  </a:lnTo>
                  <a:close/>
                  <a:moveTo>
                    <a:pt x="3181" y="0"/>
                  </a:moveTo>
                  <a:lnTo>
                    <a:pt x="3126" y="0"/>
                  </a:lnTo>
                  <a:lnTo>
                    <a:pt x="3126" y="56"/>
                  </a:lnTo>
                  <a:lnTo>
                    <a:pt x="3181" y="56"/>
                  </a:lnTo>
                  <a:lnTo>
                    <a:pt x="3181" y="0"/>
                  </a:lnTo>
                  <a:close/>
                  <a:moveTo>
                    <a:pt x="3262" y="0"/>
                  </a:moveTo>
                  <a:lnTo>
                    <a:pt x="3206" y="0"/>
                  </a:lnTo>
                  <a:lnTo>
                    <a:pt x="3206" y="56"/>
                  </a:lnTo>
                  <a:lnTo>
                    <a:pt x="3262" y="56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566" y="3288"/>
              <a:ext cx="3743" cy="1010"/>
            </a:xfrm>
            <a:custGeom>
              <a:avLst/>
              <a:gdLst>
                <a:gd name="T0" fmla="*/ 3126 w 3743"/>
                <a:gd name="T1" fmla="*/ 975 h 1010"/>
                <a:gd name="T2" fmla="*/ 3101 w 3743"/>
                <a:gd name="T3" fmla="*/ 942 h 1010"/>
                <a:gd name="T4" fmla="*/ 3021 w 3743"/>
                <a:gd name="T5" fmla="*/ 797 h 1010"/>
                <a:gd name="T6" fmla="*/ 3046 w 3743"/>
                <a:gd name="T7" fmla="*/ 854 h 1010"/>
                <a:gd name="T8" fmla="*/ 3181 w 3743"/>
                <a:gd name="T9" fmla="*/ 797 h 1010"/>
                <a:gd name="T10" fmla="*/ 3046 w 3743"/>
                <a:gd name="T11" fmla="*/ 709 h 1010"/>
                <a:gd name="T12" fmla="*/ 3181 w 3743"/>
                <a:gd name="T13" fmla="*/ 765 h 1010"/>
                <a:gd name="T14" fmla="*/ 3181 w 3743"/>
                <a:gd name="T15" fmla="*/ 620 h 1010"/>
                <a:gd name="T16" fmla="*/ 3206 w 3743"/>
                <a:gd name="T17" fmla="*/ 677 h 1010"/>
                <a:gd name="T18" fmla="*/ 3101 w 3743"/>
                <a:gd name="T19" fmla="*/ 532 h 1010"/>
                <a:gd name="T20" fmla="*/ 3206 w 3743"/>
                <a:gd name="T21" fmla="*/ 532 h 1010"/>
                <a:gd name="T22" fmla="*/ 3341 w 3743"/>
                <a:gd name="T23" fmla="*/ 588 h 1010"/>
                <a:gd name="T24" fmla="*/ 3101 w 3743"/>
                <a:gd name="T25" fmla="*/ 443 h 1010"/>
                <a:gd name="T26" fmla="*/ 3126 w 3743"/>
                <a:gd name="T27" fmla="*/ 499 h 1010"/>
                <a:gd name="T28" fmla="*/ 3262 w 3743"/>
                <a:gd name="T29" fmla="*/ 443 h 1010"/>
                <a:gd name="T30" fmla="*/ 3367 w 3743"/>
                <a:gd name="T31" fmla="*/ 443 h 1010"/>
                <a:gd name="T32" fmla="*/ 3502 w 3743"/>
                <a:gd name="T33" fmla="*/ 499 h 1010"/>
                <a:gd name="T34" fmla="*/ 1097 w 3743"/>
                <a:gd name="T35" fmla="*/ 354 h 1010"/>
                <a:gd name="T36" fmla="*/ 3126 w 3743"/>
                <a:gd name="T37" fmla="*/ 411 h 1010"/>
                <a:gd name="T38" fmla="*/ 3262 w 3743"/>
                <a:gd name="T39" fmla="*/ 354 h 1010"/>
                <a:gd name="T40" fmla="*/ 3367 w 3743"/>
                <a:gd name="T41" fmla="*/ 354 h 1010"/>
                <a:gd name="T42" fmla="*/ 3502 w 3743"/>
                <a:gd name="T43" fmla="*/ 411 h 1010"/>
                <a:gd name="T44" fmla="*/ 616 w 3743"/>
                <a:gd name="T45" fmla="*/ 266 h 1010"/>
                <a:gd name="T46" fmla="*/ 1042 w 3743"/>
                <a:gd name="T47" fmla="*/ 322 h 1010"/>
                <a:gd name="T48" fmla="*/ 3181 w 3743"/>
                <a:gd name="T49" fmla="*/ 266 h 1010"/>
                <a:gd name="T50" fmla="*/ 3286 w 3743"/>
                <a:gd name="T51" fmla="*/ 266 h 1010"/>
                <a:gd name="T52" fmla="*/ 3422 w 3743"/>
                <a:gd name="T53" fmla="*/ 322 h 1010"/>
                <a:gd name="T54" fmla="*/ 3582 w 3743"/>
                <a:gd name="T55" fmla="*/ 266 h 1010"/>
                <a:gd name="T56" fmla="*/ 481 w 3743"/>
                <a:gd name="T57" fmla="*/ 233 h 1010"/>
                <a:gd name="T58" fmla="*/ 616 w 3743"/>
                <a:gd name="T59" fmla="*/ 177 h 1010"/>
                <a:gd name="T60" fmla="*/ 2965 w 3743"/>
                <a:gd name="T61" fmla="*/ 177 h 1010"/>
                <a:gd name="T62" fmla="*/ 3181 w 3743"/>
                <a:gd name="T63" fmla="*/ 233 h 1010"/>
                <a:gd name="T64" fmla="*/ 3341 w 3743"/>
                <a:gd name="T65" fmla="*/ 177 h 1010"/>
                <a:gd name="T66" fmla="*/ 3367 w 3743"/>
                <a:gd name="T67" fmla="*/ 233 h 1010"/>
                <a:gd name="T68" fmla="*/ 3502 w 3743"/>
                <a:gd name="T69" fmla="*/ 177 h 1010"/>
                <a:gd name="T70" fmla="*/ 3607 w 3743"/>
                <a:gd name="T71" fmla="*/ 177 h 1010"/>
                <a:gd name="T72" fmla="*/ 55 w 3743"/>
                <a:gd name="T73" fmla="*/ 145 h 1010"/>
                <a:gd name="T74" fmla="*/ 216 w 3743"/>
                <a:gd name="T75" fmla="*/ 88 h 1010"/>
                <a:gd name="T76" fmla="*/ 400 w 3743"/>
                <a:gd name="T77" fmla="*/ 145 h 1010"/>
                <a:gd name="T78" fmla="*/ 536 w 3743"/>
                <a:gd name="T79" fmla="*/ 88 h 1010"/>
                <a:gd name="T80" fmla="*/ 641 w 3743"/>
                <a:gd name="T81" fmla="*/ 88 h 1010"/>
                <a:gd name="T82" fmla="*/ 3181 w 3743"/>
                <a:gd name="T83" fmla="*/ 145 h 1010"/>
                <a:gd name="T84" fmla="*/ 3341 w 3743"/>
                <a:gd name="T85" fmla="*/ 88 h 1010"/>
                <a:gd name="T86" fmla="*/ 3367 w 3743"/>
                <a:gd name="T87" fmla="*/ 145 h 1010"/>
                <a:gd name="T88" fmla="*/ 3502 w 3743"/>
                <a:gd name="T89" fmla="*/ 88 h 1010"/>
                <a:gd name="T90" fmla="*/ 3607 w 3743"/>
                <a:gd name="T91" fmla="*/ 88 h 1010"/>
                <a:gd name="T92" fmla="*/ 3743 w 3743"/>
                <a:gd name="T93" fmla="*/ 145 h 1010"/>
                <a:gd name="T94" fmla="*/ 135 w 3743"/>
                <a:gd name="T95" fmla="*/ 0 h 1010"/>
                <a:gd name="T96" fmla="*/ 160 w 3743"/>
                <a:gd name="T97" fmla="*/ 56 h 1010"/>
                <a:gd name="T98" fmla="*/ 295 w 3743"/>
                <a:gd name="T99" fmla="*/ 0 h 1010"/>
                <a:gd name="T100" fmla="*/ 400 w 3743"/>
                <a:gd name="T101" fmla="*/ 0 h 1010"/>
                <a:gd name="T102" fmla="*/ 536 w 3743"/>
                <a:gd name="T103" fmla="*/ 56 h 1010"/>
                <a:gd name="T104" fmla="*/ 697 w 3743"/>
                <a:gd name="T105" fmla="*/ 0 h 1010"/>
                <a:gd name="T106" fmla="*/ 721 w 3743"/>
                <a:gd name="T107" fmla="*/ 56 h 1010"/>
                <a:gd name="T108" fmla="*/ 1017 w 3743"/>
                <a:gd name="T109" fmla="*/ 0 h 1010"/>
                <a:gd name="T110" fmla="*/ 1202 w 3743"/>
                <a:gd name="T111" fmla="*/ 0 h 1010"/>
                <a:gd name="T112" fmla="*/ 1338 w 3743"/>
                <a:gd name="T113" fmla="*/ 56 h 1010"/>
                <a:gd name="T114" fmla="*/ 3101 w 3743"/>
                <a:gd name="T115" fmla="*/ 0 h 1010"/>
                <a:gd name="T116" fmla="*/ 3126 w 3743"/>
                <a:gd name="T117" fmla="*/ 56 h 1010"/>
                <a:gd name="T118" fmla="*/ 3262 w 3743"/>
                <a:gd name="T119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43" h="1010">
                  <a:moveTo>
                    <a:pt x="3101" y="975"/>
                  </a:moveTo>
                  <a:lnTo>
                    <a:pt x="3046" y="975"/>
                  </a:lnTo>
                  <a:lnTo>
                    <a:pt x="3046" y="1010"/>
                  </a:lnTo>
                  <a:lnTo>
                    <a:pt x="3101" y="1010"/>
                  </a:lnTo>
                  <a:lnTo>
                    <a:pt x="3101" y="975"/>
                  </a:lnTo>
                  <a:moveTo>
                    <a:pt x="3181" y="975"/>
                  </a:moveTo>
                  <a:lnTo>
                    <a:pt x="3126" y="975"/>
                  </a:lnTo>
                  <a:lnTo>
                    <a:pt x="3126" y="1010"/>
                  </a:lnTo>
                  <a:lnTo>
                    <a:pt x="3181" y="1010"/>
                  </a:lnTo>
                  <a:lnTo>
                    <a:pt x="3181" y="975"/>
                  </a:lnTo>
                  <a:moveTo>
                    <a:pt x="3101" y="886"/>
                  </a:moveTo>
                  <a:lnTo>
                    <a:pt x="3046" y="886"/>
                  </a:lnTo>
                  <a:lnTo>
                    <a:pt x="3046" y="942"/>
                  </a:lnTo>
                  <a:lnTo>
                    <a:pt x="3101" y="942"/>
                  </a:lnTo>
                  <a:lnTo>
                    <a:pt x="3101" y="886"/>
                  </a:lnTo>
                  <a:moveTo>
                    <a:pt x="3341" y="886"/>
                  </a:moveTo>
                  <a:lnTo>
                    <a:pt x="3286" y="886"/>
                  </a:lnTo>
                  <a:lnTo>
                    <a:pt x="3286" y="942"/>
                  </a:lnTo>
                  <a:lnTo>
                    <a:pt x="3341" y="942"/>
                  </a:lnTo>
                  <a:lnTo>
                    <a:pt x="3341" y="886"/>
                  </a:lnTo>
                  <a:moveTo>
                    <a:pt x="3021" y="797"/>
                  </a:moveTo>
                  <a:lnTo>
                    <a:pt x="2965" y="797"/>
                  </a:lnTo>
                  <a:lnTo>
                    <a:pt x="2965" y="854"/>
                  </a:lnTo>
                  <a:lnTo>
                    <a:pt x="3021" y="854"/>
                  </a:lnTo>
                  <a:lnTo>
                    <a:pt x="3021" y="797"/>
                  </a:lnTo>
                  <a:moveTo>
                    <a:pt x="3101" y="797"/>
                  </a:moveTo>
                  <a:lnTo>
                    <a:pt x="3046" y="797"/>
                  </a:lnTo>
                  <a:lnTo>
                    <a:pt x="3046" y="854"/>
                  </a:lnTo>
                  <a:lnTo>
                    <a:pt x="3101" y="854"/>
                  </a:lnTo>
                  <a:lnTo>
                    <a:pt x="3101" y="797"/>
                  </a:lnTo>
                  <a:moveTo>
                    <a:pt x="3181" y="797"/>
                  </a:moveTo>
                  <a:lnTo>
                    <a:pt x="3126" y="797"/>
                  </a:lnTo>
                  <a:lnTo>
                    <a:pt x="3126" y="854"/>
                  </a:lnTo>
                  <a:lnTo>
                    <a:pt x="3181" y="854"/>
                  </a:lnTo>
                  <a:lnTo>
                    <a:pt x="3181" y="797"/>
                  </a:lnTo>
                  <a:moveTo>
                    <a:pt x="3021" y="709"/>
                  </a:moveTo>
                  <a:lnTo>
                    <a:pt x="2965" y="709"/>
                  </a:lnTo>
                  <a:lnTo>
                    <a:pt x="2965" y="765"/>
                  </a:lnTo>
                  <a:lnTo>
                    <a:pt x="3021" y="765"/>
                  </a:lnTo>
                  <a:lnTo>
                    <a:pt x="3021" y="709"/>
                  </a:lnTo>
                  <a:moveTo>
                    <a:pt x="3101" y="709"/>
                  </a:moveTo>
                  <a:lnTo>
                    <a:pt x="3046" y="709"/>
                  </a:lnTo>
                  <a:lnTo>
                    <a:pt x="3046" y="765"/>
                  </a:lnTo>
                  <a:lnTo>
                    <a:pt x="3101" y="765"/>
                  </a:lnTo>
                  <a:lnTo>
                    <a:pt x="3101" y="709"/>
                  </a:lnTo>
                  <a:moveTo>
                    <a:pt x="3181" y="709"/>
                  </a:moveTo>
                  <a:lnTo>
                    <a:pt x="3126" y="709"/>
                  </a:lnTo>
                  <a:lnTo>
                    <a:pt x="3126" y="765"/>
                  </a:lnTo>
                  <a:lnTo>
                    <a:pt x="3181" y="765"/>
                  </a:lnTo>
                  <a:lnTo>
                    <a:pt x="3181" y="709"/>
                  </a:lnTo>
                  <a:moveTo>
                    <a:pt x="3101" y="620"/>
                  </a:moveTo>
                  <a:lnTo>
                    <a:pt x="3046" y="620"/>
                  </a:lnTo>
                  <a:lnTo>
                    <a:pt x="3046" y="677"/>
                  </a:lnTo>
                  <a:lnTo>
                    <a:pt x="3101" y="677"/>
                  </a:lnTo>
                  <a:lnTo>
                    <a:pt x="3101" y="620"/>
                  </a:lnTo>
                  <a:moveTo>
                    <a:pt x="3181" y="620"/>
                  </a:moveTo>
                  <a:lnTo>
                    <a:pt x="3126" y="620"/>
                  </a:lnTo>
                  <a:lnTo>
                    <a:pt x="3126" y="677"/>
                  </a:lnTo>
                  <a:lnTo>
                    <a:pt x="3181" y="677"/>
                  </a:lnTo>
                  <a:lnTo>
                    <a:pt x="3181" y="620"/>
                  </a:lnTo>
                  <a:moveTo>
                    <a:pt x="3262" y="620"/>
                  </a:moveTo>
                  <a:lnTo>
                    <a:pt x="3206" y="620"/>
                  </a:lnTo>
                  <a:lnTo>
                    <a:pt x="3206" y="677"/>
                  </a:lnTo>
                  <a:lnTo>
                    <a:pt x="3262" y="677"/>
                  </a:lnTo>
                  <a:lnTo>
                    <a:pt x="3262" y="620"/>
                  </a:lnTo>
                  <a:moveTo>
                    <a:pt x="3101" y="532"/>
                  </a:moveTo>
                  <a:lnTo>
                    <a:pt x="3046" y="532"/>
                  </a:lnTo>
                  <a:lnTo>
                    <a:pt x="3046" y="588"/>
                  </a:lnTo>
                  <a:lnTo>
                    <a:pt x="3101" y="588"/>
                  </a:lnTo>
                  <a:lnTo>
                    <a:pt x="3101" y="532"/>
                  </a:lnTo>
                  <a:moveTo>
                    <a:pt x="3181" y="532"/>
                  </a:moveTo>
                  <a:lnTo>
                    <a:pt x="3126" y="532"/>
                  </a:lnTo>
                  <a:lnTo>
                    <a:pt x="3126" y="588"/>
                  </a:lnTo>
                  <a:lnTo>
                    <a:pt x="3181" y="588"/>
                  </a:lnTo>
                  <a:lnTo>
                    <a:pt x="3181" y="532"/>
                  </a:lnTo>
                  <a:moveTo>
                    <a:pt x="3262" y="532"/>
                  </a:moveTo>
                  <a:lnTo>
                    <a:pt x="3206" y="532"/>
                  </a:lnTo>
                  <a:lnTo>
                    <a:pt x="3206" y="588"/>
                  </a:lnTo>
                  <a:lnTo>
                    <a:pt x="3262" y="588"/>
                  </a:lnTo>
                  <a:lnTo>
                    <a:pt x="3262" y="532"/>
                  </a:lnTo>
                  <a:moveTo>
                    <a:pt x="3341" y="532"/>
                  </a:moveTo>
                  <a:lnTo>
                    <a:pt x="3286" y="532"/>
                  </a:lnTo>
                  <a:lnTo>
                    <a:pt x="3286" y="588"/>
                  </a:lnTo>
                  <a:lnTo>
                    <a:pt x="3341" y="588"/>
                  </a:lnTo>
                  <a:lnTo>
                    <a:pt x="3341" y="532"/>
                  </a:lnTo>
                  <a:moveTo>
                    <a:pt x="1017" y="443"/>
                  </a:moveTo>
                  <a:lnTo>
                    <a:pt x="962" y="443"/>
                  </a:lnTo>
                  <a:lnTo>
                    <a:pt x="962" y="499"/>
                  </a:lnTo>
                  <a:lnTo>
                    <a:pt x="1017" y="499"/>
                  </a:lnTo>
                  <a:lnTo>
                    <a:pt x="1017" y="443"/>
                  </a:lnTo>
                  <a:moveTo>
                    <a:pt x="3101" y="443"/>
                  </a:moveTo>
                  <a:lnTo>
                    <a:pt x="3046" y="443"/>
                  </a:lnTo>
                  <a:lnTo>
                    <a:pt x="3046" y="499"/>
                  </a:lnTo>
                  <a:lnTo>
                    <a:pt x="3101" y="499"/>
                  </a:lnTo>
                  <a:lnTo>
                    <a:pt x="3101" y="443"/>
                  </a:lnTo>
                  <a:moveTo>
                    <a:pt x="3181" y="443"/>
                  </a:moveTo>
                  <a:lnTo>
                    <a:pt x="3126" y="443"/>
                  </a:lnTo>
                  <a:lnTo>
                    <a:pt x="3126" y="499"/>
                  </a:lnTo>
                  <a:lnTo>
                    <a:pt x="3181" y="499"/>
                  </a:lnTo>
                  <a:lnTo>
                    <a:pt x="3181" y="443"/>
                  </a:lnTo>
                  <a:moveTo>
                    <a:pt x="3262" y="443"/>
                  </a:moveTo>
                  <a:lnTo>
                    <a:pt x="3206" y="443"/>
                  </a:lnTo>
                  <a:lnTo>
                    <a:pt x="3206" y="499"/>
                  </a:lnTo>
                  <a:lnTo>
                    <a:pt x="3262" y="499"/>
                  </a:lnTo>
                  <a:lnTo>
                    <a:pt x="3262" y="443"/>
                  </a:lnTo>
                  <a:moveTo>
                    <a:pt x="3341" y="443"/>
                  </a:moveTo>
                  <a:lnTo>
                    <a:pt x="3286" y="443"/>
                  </a:lnTo>
                  <a:lnTo>
                    <a:pt x="3286" y="499"/>
                  </a:lnTo>
                  <a:lnTo>
                    <a:pt x="3341" y="499"/>
                  </a:lnTo>
                  <a:lnTo>
                    <a:pt x="3341" y="443"/>
                  </a:lnTo>
                  <a:moveTo>
                    <a:pt x="3422" y="443"/>
                  </a:moveTo>
                  <a:lnTo>
                    <a:pt x="3367" y="443"/>
                  </a:lnTo>
                  <a:lnTo>
                    <a:pt x="3367" y="499"/>
                  </a:lnTo>
                  <a:lnTo>
                    <a:pt x="3422" y="499"/>
                  </a:lnTo>
                  <a:lnTo>
                    <a:pt x="3422" y="443"/>
                  </a:lnTo>
                  <a:moveTo>
                    <a:pt x="3502" y="443"/>
                  </a:moveTo>
                  <a:lnTo>
                    <a:pt x="3446" y="443"/>
                  </a:lnTo>
                  <a:lnTo>
                    <a:pt x="3446" y="499"/>
                  </a:lnTo>
                  <a:lnTo>
                    <a:pt x="3502" y="499"/>
                  </a:lnTo>
                  <a:lnTo>
                    <a:pt x="3502" y="443"/>
                  </a:lnTo>
                  <a:moveTo>
                    <a:pt x="616" y="354"/>
                  </a:moveTo>
                  <a:lnTo>
                    <a:pt x="561" y="354"/>
                  </a:lnTo>
                  <a:lnTo>
                    <a:pt x="561" y="411"/>
                  </a:lnTo>
                  <a:lnTo>
                    <a:pt x="616" y="411"/>
                  </a:lnTo>
                  <a:lnTo>
                    <a:pt x="616" y="354"/>
                  </a:lnTo>
                  <a:moveTo>
                    <a:pt x="1097" y="354"/>
                  </a:moveTo>
                  <a:lnTo>
                    <a:pt x="1042" y="354"/>
                  </a:lnTo>
                  <a:lnTo>
                    <a:pt x="1042" y="411"/>
                  </a:lnTo>
                  <a:lnTo>
                    <a:pt x="1097" y="411"/>
                  </a:lnTo>
                  <a:lnTo>
                    <a:pt x="1097" y="354"/>
                  </a:lnTo>
                  <a:moveTo>
                    <a:pt x="3181" y="354"/>
                  </a:moveTo>
                  <a:lnTo>
                    <a:pt x="3126" y="354"/>
                  </a:lnTo>
                  <a:lnTo>
                    <a:pt x="3126" y="411"/>
                  </a:lnTo>
                  <a:lnTo>
                    <a:pt x="3181" y="411"/>
                  </a:lnTo>
                  <a:lnTo>
                    <a:pt x="3181" y="354"/>
                  </a:lnTo>
                  <a:moveTo>
                    <a:pt x="3262" y="354"/>
                  </a:moveTo>
                  <a:lnTo>
                    <a:pt x="3206" y="354"/>
                  </a:lnTo>
                  <a:lnTo>
                    <a:pt x="3206" y="411"/>
                  </a:lnTo>
                  <a:lnTo>
                    <a:pt x="3262" y="411"/>
                  </a:lnTo>
                  <a:lnTo>
                    <a:pt x="3262" y="354"/>
                  </a:lnTo>
                  <a:moveTo>
                    <a:pt x="3341" y="354"/>
                  </a:moveTo>
                  <a:lnTo>
                    <a:pt x="3286" y="354"/>
                  </a:lnTo>
                  <a:lnTo>
                    <a:pt x="3286" y="411"/>
                  </a:lnTo>
                  <a:lnTo>
                    <a:pt x="3341" y="411"/>
                  </a:lnTo>
                  <a:lnTo>
                    <a:pt x="3341" y="354"/>
                  </a:lnTo>
                  <a:moveTo>
                    <a:pt x="3422" y="354"/>
                  </a:moveTo>
                  <a:lnTo>
                    <a:pt x="3367" y="354"/>
                  </a:lnTo>
                  <a:lnTo>
                    <a:pt x="3367" y="411"/>
                  </a:lnTo>
                  <a:lnTo>
                    <a:pt x="3422" y="411"/>
                  </a:lnTo>
                  <a:lnTo>
                    <a:pt x="3422" y="354"/>
                  </a:lnTo>
                  <a:moveTo>
                    <a:pt x="3502" y="354"/>
                  </a:moveTo>
                  <a:lnTo>
                    <a:pt x="3446" y="354"/>
                  </a:lnTo>
                  <a:lnTo>
                    <a:pt x="3446" y="411"/>
                  </a:lnTo>
                  <a:lnTo>
                    <a:pt x="3502" y="411"/>
                  </a:lnTo>
                  <a:lnTo>
                    <a:pt x="3502" y="354"/>
                  </a:lnTo>
                  <a:moveTo>
                    <a:pt x="536" y="266"/>
                  </a:moveTo>
                  <a:lnTo>
                    <a:pt x="481" y="266"/>
                  </a:lnTo>
                  <a:lnTo>
                    <a:pt x="481" y="322"/>
                  </a:lnTo>
                  <a:lnTo>
                    <a:pt x="536" y="322"/>
                  </a:lnTo>
                  <a:lnTo>
                    <a:pt x="536" y="266"/>
                  </a:lnTo>
                  <a:moveTo>
                    <a:pt x="616" y="266"/>
                  </a:moveTo>
                  <a:lnTo>
                    <a:pt x="561" y="266"/>
                  </a:lnTo>
                  <a:lnTo>
                    <a:pt x="561" y="322"/>
                  </a:lnTo>
                  <a:lnTo>
                    <a:pt x="616" y="322"/>
                  </a:lnTo>
                  <a:lnTo>
                    <a:pt x="616" y="266"/>
                  </a:lnTo>
                  <a:moveTo>
                    <a:pt x="1097" y="266"/>
                  </a:moveTo>
                  <a:lnTo>
                    <a:pt x="1042" y="266"/>
                  </a:lnTo>
                  <a:lnTo>
                    <a:pt x="1042" y="322"/>
                  </a:lnTo>
                  <a:lnTo>
                    <a:pt x="1097" y="322"/>
                  </a:lnTo>
                  <a:lnTo>
                    <a:pt x="1097" y="266"/>
                  </a:lnTo>
                  <a:moveTo>
                    <a:pt x="3181" y="266"/>
                  </a:moveTo>
                  <a:lnTo>
                    <a:pt x="3126" y="266"/>
                  </a:lnTo>
                  <a:lnTo>
                    <a:pt x="3126" y="322"/>
                  </a:lnTo>
                  <a:lnTo>
                    <a:pt x="3181" y="322"/>
                  </a:lnTo>
                  <a:lnTo>
                    <a:pt x="3181" y="266"/>
                  </a:lnTo>
                  <a:moveTo>
                    <a:pt x="3262" y="266"/>
                  </a:moveTo>
                  <a:lnTo>
                    <a:pt x="3206" y="266"/>
                  </a:lnTo>
                  <a:lnTo>
                    <a:pt x="3206" y="322"/>
                  </a:lnTo>
                  <a:lnTo>
                    <a:pt x="3262" y="322"/>
                  </a:lnTo>
                  <a:lnTo>
                    <a:pt x="3262" y="266"/>
                  </a:lnTo>
                  <a:moveTo>
                    <a:pt x="3341" y="266"/>
                  </a:moveTo>
                  <a:lnTo>
                    <a:pt x="3286" y="266"/>
                  </a:lnTo>
                  <a:lnTo>
                    <a:pt x="3286" y="322"/>
                  </a:lnTo>
                  <a:lnTo>
                    <a:pt x="3341" y="322"/>
                  </a:lnTo>
                  <a:lnTo>
                    <a:pt x="3341" y="266"/>
                  </a:lnTo>
                  <a:moveTo>
                    <a:pt x="3422" y="266"/>
                  </a:moveTo>
                  <a:lnTo>
                    <a:pt x="3367" y="266"/>
                  </a:lnTo>
                  <a:lnTo>
                    <a:pt x="3367" y="322"/>
                  </a:lnTo>
                  <a:lnTo>
                    <a:pt x="3422" y="322"/>
                  </a:lnTo>
                  <a:lnTo>
                    <a:pt x="3422" y="266"/>
                  </a:lnTo>
                  <a:moveTo>
                    <a:pt x="3502" y="266"/>
                  </a:moveTo>
                  <a:lnTo>
                    <a:pt x="3446" y="266"/>
                  </a:lnTo>
                  <a:lnTo>
                    <a:pt x="3446" y="322"/>
                  </a:lnTo>
                  <a:lnTo>
                    <a:pt x="3502" y="322"/>
                  </a:lnTo>
                  <a:lnTo>
                    <a:pt x="3502" y="266"/>
                  </a:lnTo>
                  <a:moveTo>
                    <a:pt x="3582" y="266"/>
                  </a:moveTo>
                  <a:lnTo>
                    <a:pt x="3527" y="266"/>
                  </a:lnTo>
                  <a:lnTo>
                    <a:pt x="3527" y="322"/>
                  </a:lnTo>
                  <a:lnTo>
                    <a:pt x="3582" y="322"/>
                  </a:lnTo>
                  <a:lnTo>
                    <a:pt x="3582" y="266"/>
                  </a:lnTo>
                  <a:moveTo>
                    <a:pt x="536" y="177"/>
                  </a:moveTo>
                  <a:lnTo>
                    <a:pt x="481" y="177"/>
                  </a:lnTo>
                  <a:lnTo>
                    <a:pt x="481" y="233"/>
                  </a:lnTo>
                  <a:lnTo>
                    <a:pt x="536" y="233"/>
                  </a:lnTo>
                  <a:lnTo>
                    <a:pt x="536" y="177"/>
                  </a:lnTo>
                  <a:moveTo>
                    <a:pt x="616" y="177"/>
                  </a:moveTo>
                  <a:lnTo>
                    <a:pt x="561" y="177"/>
                  </a:lnTo>
                  <a:lnTo>
                    <a:pt x="561" y="233"/>
                  </a:lnTo>
                  <a:lnTo>
                    <a:pt x="616" y="233"/>
                  </a:lnTo>
                  <a:lnTo>
                    <a:pt x="616" y="177"/>
                  </a:lnTo>
                  <a:moveTo>
                    <a:pt x="697" y="177"/>
                  </a:moveTo>
                  <a:lnTo>
                    <a:pt x="641" y="177"/>
                  </a:lnTo>
                  <a:lnTo>
                    <a:pt x="641" y="233"/>
                  </a:lnTo>
                  <a:lnTo>
                    <a:pt x="697" y="233"/>
                  </a:lnTo>
                  <a:lnTo>
                    <a:pt x="697" y="177"/>
                  </a:lnTo>
                  <a:moveTo>
                    <a:pt x="3021" y="177"/>
                  </a:moveTo>
                  <a:lnTo>
                    <a:pt x="2965" y="177"/>
                  </a:lnTo>
                  <a:lnTo>
                    <a:pt x="2965" y="233"/>
                  </a:lnTo>
                  <a:lnTo>
                    <a:pt x="3021" y="233"/>
                  </a:lnTo>
                  <a:lnTo>
                    <a:pt x="3021" y="177"/>
                  </a:lnTo>
                  <a:moveTo>
                    <a:pt x="3181" y="177"/>
                  </a:moveTo>
                  <a:lnTo>
                    <a:pt x="3126" y="177"/>
                  </a:lnTo>
                  <a:lnTo>
                    <a:pt x="3126" y="233"/>
                  </a:lnTo>
                  <a:lnTo>
                    <a:pt x="3181" y="233"/>
                  </a:lnTo>
                  <a:lnTo>
                    <a:pt x="3181" y="177"/>
                  </a:lnTo>
                  <a:moveTo>
                    <a:pt x="3262" y="177"/>
                  </a:moveTo>
                  <a:lnTo>
                    <a:pt x="3206" y="177"/>
                  </a:lnTo>
                  <a:lnTo>
                    <a:pt x="3206" y="233"/>
                  </a:lnTo>
                  <a:lnTo>
                    <a:pt x="3262" y="233"/>
                  </a:lnTo>
                  <a:lnTo>
                    <a:pt x="3262" y="177"/>
                  </a:lnTo>
                  <a:moveTo>
                    <a:pt x="3341" y="177"/>
                  </a:moveTo>
                  <a:lnTo>
                    <a:pt x="3286" y="177"/>
                  </a:lnTo>
                  <a:lnTo>
                    <a:pt x="3286" y="233"/>
                  </a:lnTo>
                  <a:lnTo>
                    <a:pt x="3341" y="233"/>
                  </a:lnTo>
                  <a:lnTo>
                    <a:pt x="3341" y="177"/>
                  </a:lnTo>
                  <a:moveTo>
                    <a:pt x="3422" y="177"/>
                  </a:moveTo>
                  <a:lnTo>
                    <a:pt x="3367" y="177"/>
                  </a:lnTo>
                  <a:lnTo>
                    <a:pt x="3367" y="233"/>
                  </a:lnTo>
                  <a:lnTo>
                    <a:pt x="3422" y="233"/>
                  </a:lnTo>
                  <a:lnTo>
                    <a:pt x="3422" y="177"/>
                  </a:lnTo>
                  <a:moveTo>
                    <a:pt x="3502" y="177"/>
                  </a:moveTo>
                  <a:lnTo>
                    <a:pt x="3446" y="177"/>
                  </a:lnTo>
                  <a:lnTo>
                    <a:pt x="3446" y="233"/>
                  </a:lnTo>
                  <a:lnTo>
                    <a:pt x="3502" y="233"/>
                  </a:lnTo>
                  <a:lnTo>
                    <a:pt x="3502" y="177"/>
                  </a:lnTo>
                  <a:moveTo>
                    <a:pt x="3582" y="177"/>
                  </a:moveTo>
                  <a:lnTo>
                    <a:pt x="3527" y="177"/>
                  </a:lnTo>
                  <a:lnTo>
                    <a:pt x="3527" y="233"/>
                  </a:lnTo>
                  <a:lnTo>
                    <a:pt x="3582" y="233"/>
                  </a:lnTo>
                  <a:lnTo>
                    <a:pt x="3582" y="177"/>
                  </a:lnTo>
                  <a:moveTo>
                    <a:pt x="3662" y="177"/>
                  </a:moveTo>
                  <a:lnTo>
                    <a:pt x="3607" y="177"/>
                  </a:lnTo>
                  <a:lnTo>
                    <a:pt x="3607" y="233"/>
                  </a:lnTo>
                  <a:lnTo>
                    <a:pt x="3662" y="233"/>
                  </a:lnTo>
                  <a:lnTo>
                    <a:pt x="3662" y="177"/>
                  </a:lnTo>
                  <a:moveTo>
                    <a:pt x="55" y="88"/>
                  </a:moveTo>
                  <a:lnTo>
                    <a:pt x="0" y="88"/>
                  </a:lnTo>
                  <a:lnTo>
                    <a:pt x="0" y="145"/>
                  </a:lnTo>
                  <a:lnTo>
                    <a:pt x="55" y="145"/>
                  </a:lnTo>
                  <a:lnTo>
                    <a:pt x="55" y="88"/>
                  </a:lnTo>
                  <a:moveTo>
                    <a:pt x="135" y="88"/>
                  </a:moveTo>
                  <a:lnTo>
                    <a:pt x="80" y="88"/>
                  </a:lnTo>
                  <a:lnTo>
                    <a:pt x="80" y="145"/>
                  </a:lnTo>
                  <a:lnTo>
                    <a:pt x="135" y="145"/>
                  </a:lnTo>
                  <a:lnTo>
                    <a:pt x="135" y="88"/>
                  </a:lnTo>
                  <a:moveTo>
                    <a:pt x="216" y="88"/>
                  </a:moveTo>
                  <a:lnTo>
                    <a:pt x="160" y="88"/>
                  </a:lnTo>
                  <a:lnTo>
                    <a:pt x="160" y="145"/>
                  </a:lnTo>
                  <a:lnTo>
                    <a:pt x="216" y="145"/>
                  </a:lnTo>
                  <a:lnTo>
                    <a:pt x="216" y="88"/>
                  </a:lnTo>
                  <a:moveTo>
                    <a:pt x="456" y="88"/>
                  </a:moveTo>
                  <a:lnTo>
                    <a:pt x="400" y="88"/>
                  </a:lnTo>
                  <a:lnTo>
                    <a:pt x="400" y="145"/>
                  </a:lnTo>
                  <a:lnTo>
                    <a:pt x="456" y="145"/>
                  </a:lnTo>
                  <a:lnTo>
                    <a:pt x="456" y="88"/>
                  </a:lnTo>
                  <a:moveTo>
                    <a:pt x="536" y="88"/>
                  </a:moveTo>
                  <a:lnTo>
                    <a:pt x="481" y="88"/>
                  </a:lnTo>
                  <a:lnTo>
                    <a:pt x="481" y="145"/>
                  </a:lnTo>
                  <a:lnTo>
                    <a:pt x="536" y="145"/>
                  </a:lnTo>
                  <a:lnTo>
                    <a:pt x="536" y="88"/>
                  </a:lnTo>
                  <a:moveTo>
                    <a:pt x="616" y="88"/>
                  </a:moveTo>
                  <a:lnTo>
                    <a:pt x="561" y="88"/>
                  </a:lnTo>
                  <a:lnTo>
                    <a:pt x="561" y="145"/>
                  </a:lnTo>
                  <a:lnTo>
                    <a:pt x="616" y="145"/>
                  </a:lnTo>
                  <a:lnTo>
                    <a:pt x="616" y="88"/>
                  </a:lnTo>
                  <a:moveTo>
                    <a:pt x="697" y="88"/>
                  </a:moveTo>
                  <a:lnTo>
                    <a:pt x="641" y="88"/>
                  </a:lnTo>
                  <a:lnTo>
                    <a:pt x="641" y="145"/>
                  </a:lnTo>
                  <a:lnTo>
                    <a:pt x="697" y="145"/>
                  </a:lnTo>
                  <a:lnTo>
                    <a:pt x="697" y="88"/>
                  </a:lnTo>
                  <a:moveTo>
                    <a:pt x="3181" y="88"/>
                  </a:moveTo>
                  <a:lnTo>
                    <a:pt x="3126" y="88"/>
                  </a:lnTo>
                  <a:lnTo>
                    <a:pt x="3126" y="145"/>
                  </a:lnTo>
                  <a:lnTo>
                    <a:pt x="3181" y="145"/>
                  </a:lnTo>
                  <a:lnTo>
                    <a:pt x="3181" y="88"/>
                  </a:lnTo>
                  <a:moveTo>
                    <a:pt x="3262" y="88"/>
                  </a:moveTo>
                  <a:lnTo>
                    <a:pt x="3206" y="88"/>
                  </a:lnTo>
                  <a:lnTo>
                    <a:pt x="3206" y="145"/>
                  </a:lnTo>
                  <a:lnTo>
                    <a:pt x="3262" y="145"/>
                  </a:lnTo>
                  <a:lnTo>
                    <a:pt x="3262" y="88"/>
                  </a:lnTo>
                  <a:moveTo>
                    <a:pt x="3341" y="88"/>
                  </a:moveTo>
                  <a:lnTo>
                    <a:pt x="3286" y="88"/>
                  </a:lnTo>
                  <a:lnTo>
                    <a:pt x="3286" y="145"/>
                  </a:lnTo>
                  <a:lnTo>
                    <a:pt x="3341" y="145"/>
                  </a:lnTo>
                  <a:lnTo>
                    <a:pt x="3341" y="88"/>
                  </a:lnTo>
                  <a:moveTo>
                    <a:pt x="3422" y="88"/>
                  </a:moveTo>
                  <a:lnTo>
                    <a:pt x="3367" y="88"/>
                  </a:lnTo>
                  <a:lnTo>
                    <a:pt x="3367" y="145"/>
                  </a:lnTo>
                  <a:lnTo>
                    <a:pt x="3422" y="145"/>
                  </a:lnTo>
                  <a:lnTo>
                    <a:pt x="3422" y="88"/>
                  </a:lnTo>
                  <a:moveTo>
                    <a:pt x="3502" y="88"/>
                  </a:moveTo>
                  <a:lnTo>
                    <a:pt x="3446" y="88"/>
                  </a:lnTo>
                  <a:lnTo>
                    <a:pt x="3446" y="145"/>
                  </a:lnTo>
                  <a:lnTo>
                    <a:pt x="3502" y="145"/>
                  </a:lnTo>
                  <a:lnTo>
                    <a:pt x="3502" y="88"/>
                  </a:lnTo>
                  <a:moveTo>
                    <a:pt x="3582" y="88"/>
                  </a:moveTo>
                  <a:lnTo>
                    <a:pt x="3527" y="88"/>
                  </a:lnTo>
                  <a:lnTo>
                    <a:pt x="3527" y="145"/>
                  </a:lnTo>
                  <a:lnTo>
                    <a:pt x="3582" y="145"/>
                  </a:lnTo>
                  <a:lnTo>
                    <a:pt x="3582" y="88"/>
                  </a:lnTo>
                  <a:moveTo>
                    <a:pt x="3662" y="88"/>
                  </a:moveTo>
                  <a:lnTo>
                    <a:pt x="3607" y="88"/>
                  </a:lnTo>
                  <a:lnTo>
                    <a:pt x="3607" y="145"/>
                  </a:lnTo>
                  <a:lnTo>
                    <a:pt x="3662" y="145"/>
                  </a:lnTo>
                  <a:lnTo>
                    <a:pt x="3662" y="88"/>
                  </a:lnTo>
                  <a:moveTo>
                    <a:pt x="3743" y="88"/>
                  </a:moveTo>
                  <a:lnTo>
                    <a:pt x="3687" y="88"/>
                  </a:lnTo>
                  <a:lnTo>
                    <a:pt x="3687" y="145"/>
                  </a:lnTo>
                  <a:lnTo>
                    <a:pt x="3743" y="145"/>
                  </a:lnTo>
                  <a:lnTo>
                    <a:pt x="3743" y="88"/>
                  </a:lnTo>
                  <a:moveTo>
                    <a:pt x="55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5" y="56"/>
                  </a:lnTo>
                  <a:lnTo>
                    <a:pt x="55" y="0"/>
                  </a:lnTo>
                  <a:moveTo>
                    <a:pt x="135" y="0"/>
                  </a:moveTo>
                  <a:lnTo>
                    <a:pt x="80" y="0"/>
                  </a:lnTo>
                  <a:lnTo>
                    <a:pt x="80" y="56"/>
                  </a:lnTo>
                  <a:lnTo>
                    <a:pt x="135" y="56"/>
                  </a:lnTo>
                  <a:lnTo>
                    <a:pt x="135" y="0"/>
                  </a:lnTo>
                  <a:moveTo>
                    <a:pt x="216" y="0"/>
                  </a:moveTo>
                  <a:lnTo>
                    <a:pt x="160" y="0"/>
                  </a:lnTo>
                  <a:lnTo>
                    <a:pt x="160" y="56"/>
                  </a:lnTo>
                  <a:lnTo>
                    <a:pt x="216" y="56"/>
                  </a:lnTo>
                  <a:lnTo>
                    <a:pt x="216" y="0"/>
                  </a:lnTo>
                  <a:moveTo>
                    <a:pt x="295" y="0"/>
                  </a:moveTo>
                  <a:lnTo>
                    <a:pt x="240" y="0"/>
                  </a:lnTo>
                  <a:lnTo>
                    <a:pt x="240" y="56"/>
                  </a:lnTo>
                  <a:lnTo>
                    <a:pt x="295" y="56"/>
                  </a:lnTo>
                  <a:lnTo>
                    <a:pt x="295" y="0"/>
                  </a:lnTo>
                  <a:moveTo>
                    <a:pt x="376" y="0"/>
                  </a:moveTo>
                  <a:lnTo>
                    <a:pt x="321" y="0"/>
                  </a:lnTo>
                  <a:lnTo>
                    <a:pt x="321" y="56"/>
                  </a:lnTo>
                  <a:lnTo>
                    <a:pt x="376" y="56"/>
                  </a:lnTo>
                  <a:lnTo>
                    <a:pt x="376" y="0"/>
                  </a:lnTo>
                  <a:moveTo>
                    <a:pt x="456" y="0"/>
                  </a:moveTo>
                  <a:lnTo>
                    <a:pt x="400" y="0"/>
                  </a:lnTo>
                  <a:lnTo>
                    <a:pt x="400" y="56"/>
                  </a:lnTo>
                  <a:lnTo>
                    <a:pt x="456" y="56"/>
                  </a:lnTo>
                  <a:lnTo>
                    <a:pt x="456" y="0"/>
                  </a:lnTo>
                  <a:moveTo>
                    <a:pt x="536" y="0"/>
                  </a:moveTo>
                  <a:lnTo>
                    <a:pt x="481" y="0"/>
                  </a:lnTo>
                  <a:lnTo>
                    <a:pt x="481" y="56"/>
                  </a:lnTo>
                  <a:lnTo>
                    <a:pt x="536" y="56"/>
                  </a:lnTo>
                  <a:lnTo>
                    <a:pt x="536" y="0"/>
                  </a:lnTo>
                  <a:moveTo>
                    <a:pt x="616" y="0"/>
                  </a:moveTo>
                  <a:lnTo>
                    <a:pt x="561" y="0"/>
                  </a:lnTo>
                  <a:lnTo>
                    <a:pt x="561" y="56"/>
                  </a:lnTo>
                  <a:lnTo>
                    <a:pt x="616" y="56"/>
                  </a:lnTo>
                  <a:lnTo>
                    <a:pt x="616" y="0"/>
                  </a:lnTo>
                  <a:moveTo>
                    <a:pt x="697" y="0"/>
                  </a:moveTo>
                  <a:lnTo>
                    <a:pt x="641" y="0"/>
                  </a:lnTo>
                  <a:lnTo>
                    <a:pt x="641" y="56"/>
                  </a:lnTo>
                  <a:lnTo>
                    <a:pt x="697" y="56"/>
                  </a:lnTo>
                  <a:lnTo>
                    <a:pt x="697" y="0"/>
                  </a:lnTo>
                  <a:moveTo>
                    <a:pt x="776" y="0"/>
                  </a:moveTo>
                  <a:lnTo>
                    <a:pt x="721" y="0"/>
                  </a:lnTo>
                  <a:lnTo>
                    <a:pt x="721" y="56"/>
                  </a:lnTo>
                  <a:lnTo>
                    <a:pt x="776" y="56"/>
                  </a:lnTo>
                  <a:lnTo>
                    <a:pt x="776" y="0"/>
                  </a:lnTo>
                  <a:moveTo>
                    <a:pt x="1017" y="0"/>
                  </a:moveTo>
                  <a:lnTo>
                    <a:pt x="962" y="0"/>
                  </a:lnTo>
                  <a:lnTo>
                    <a:pt x="962" y="56"/>
                  </a:lnTo>
                  <a:lnTo>
                    <a:pt x="1017" y="56"/>
                  </a:lnTo>
                  <a:lnTo>
                    <a:pt x="1017" y="0"/>
                  </a:lnTo>
                  <a:moveTo>
                    <a:pt x="1097" y="0"/>
                  </a:moveTo>
                  <a:lnTo>
                    <a:pt x="1042" y="0"/>
                  </a:lnTo>
                  <a:lnTo>
                    <a:pt x="1042" y="56"/>
                  </a:lnTo>
                  <a:lnTo>
                    <a:pt x="1097" y="56"/>
                  </a:lnTo>
                  <a:lnTo>
                    <a:pt x="1097" y="0"/>
                  </a:lnTo>
                  <a:moveTo>
                    <a:pt x="1257" y="0"/>
                  </a:moveTo>
                  <a:lnTo>
                    <a:pt x="1202" y="0"/>
                  </a:lnTo>
                  <a:lnTo>
                    <a:pt x="1202" y="56"/>
                  </a:lnTo>
                  <a:lnTo>
                    <a:pt x="1257" y="56"/>
                  </a:lnTo>
                  <a:lnTo>
                    <a:pt x="1257" y="0"/>
                  </a:lnTo>
                  <a:moveTo>
                    <a:pt x="1338" y="0"/>
                  </a:moveTo>
                  <a:lnTo>
                    <a:pt x="1283" y="0"/>
                  </a:lnTo>
                  <a:lnTo>
                    <a:pt x="1283" y="56"/>
                  </a:lnTo>
                  <a:lnTo>
                    <a:pt x="1338" y="56"/>
                  </a:lnTo>
                  <a:lnTo>
                    <a:pt x="1338" y="0"/>
                  </a:lnTo>
                  <a:moveTo>
                    <a:pt x="1578" y="0"/>
                  </a:moveTo>
                  <a:lnTo>
                    <a:pt x="1523" y="0"/>
                  </a:lnTo>
                  <a:lnTo>
                    <a:pt x="1523" y="56"/>
                  </a:lnTo>
                  <a:lnTo>
                    <a:pt x="1578" y="56"/>
                  </a:lnTo>
                  <a:lnTo>
                    <a:pt x="1578" y="0"/>
                  </a:lnTo>
                  <a:moveTo>
                    <a:pt x="3101" y="0"/>
                  </a:moveTo>
                  <a:lnTo>
                    <a:pt x="3046" y="0"/>
                  </a:lnTo>
                  <a:lnTo>
                    <a:pt x="3046" y="56"/>
                  </a:lnTo>
                  <a:lnTo>
                    <a:pt x="3101" y="56"/>
                  </a:lnTo>
                  <a:lnTo>
                    <a:pt x="3101" y="0"/>
                  </a:lnTo>
                  <a:moveTo>
                    <a:pt x="3181" y="0"/>
                  </a:moveTo>
                  <a:lnTo>
                    <a:pt x="3126" y="0"/>
                  </a:lnTo>
                  <a:lnTo>
                    <a:pt x="3126" y="56"/>
                  </a:lnTo>
                  <a:lnTo>
                    <a:pt x="3181" y="56"/>
                  </a:lnTo>
                  <a:lnTo>
                    <a:pt x="3181" y="0"/>
                  </a:lnTo>
                  <a:moveTo>
                    <a:pt x="3262" y="0"/>
                  </a:moveTo>
                  <a:lnTo>
                    <a:pt x="3206" y="0"/>
                  </a:lnTo>
                  <a:lnTo>
                    <a:pt x="3206" y="56"/>
                  </a:lnTo>
                  <a:lnTo>
                    <a:pt x="3262" y="56"/>
                  </a:lnTo>
                  <a:lnTo>
                    <a:pt x="3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732F-4810-499B-BC58-B10136C024D1}" type="datetimeFigureOut">
              <a:rPr lang="zh-CN" altLang="en-US" smtClean="0"/>
              <a:t>2020-5-2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BA8F1-53C8-48A0-992F-EF451B87EE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uaweicloud.com/product/welink-download.html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05627" y="1485331"/>
            <a:ext cx="94179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四川大学哲学系</a:t>
            </a:r>
          </a:p>
          <a:p>
            <a:pPr algn="ctr"/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远程网上复试学生操作指南</a:t>
            </a:r>
            <a:endParaRPr lang="en-US" altLang="zh-CN" sz="6000" b="1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ctr"/>
            <a:endParaRPr lang="zh-CN" alt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斜纹 15"/>
          <p:cNvSpPr/>
          <p:nvPr/>
        </p:nvSpPr>
        <p:spPr>
          <a:xfrm>
            <a:off x="0" y="0"/>
            <a:ext cx="2252382" cy="1805629"/>
          </a:xfrm>
          <a:prstGeom prst="diagStrip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斜纹 16"/>
          <p:cNvSpPr/>
          <p:nvPr/>
        </p:nvSpPr>
        <p:spPr>
          <a:xfrm rot="10800000">
            <a:off x="423582" y="-221876"/>
            <a:ext cx="2252382" cy="1805629"/>
          </a:xfrm>
          <a:prstGeom prst="diagStripe">
            <a:avLst>
              <a:gd name="adj" fmla="val 9431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斜纹 17"/>
          <p:cNvSpPr/>
          <p:nvPr/>
        </p:nvSpPr>
        <p:spPr>
          <a:xfrm rot="10800000">
            <a:off x="8669426" y="4034118"/>
            <a:ext cx="3522574" cy="2823882"/>
          </a:xfrm>
          <a:prstGeom prst="diagStripe">
            <a:avLst>
              <a:gd name="adj" fmla="val 7431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0900" y="660400"/>
            <a:ext cx="4958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腾讯</a:t>
            </a: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QQ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下载安装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04290" y="1261745"/>
            <a:ext cx="9194800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PC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版：腾讯官网链接下载 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https://im.qq.com/download/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，下载后按照常规软件安装方式安装；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手机版方式一：在应用商店中搜索</a:t>
            </a:r>
            <a:r>
              <a:rPr lang="en-US" altLang="zh-CN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QQ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下载，目前苹果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App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Store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和安卓应用商店都可以下载。</a:t>
            </a:r>
            <a:endParaRPr lang="en-US" altLang="zh-CN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手机版方式二：扫码下载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zh-CN" altLang="en-US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716010" y="3750310"/>
            <a:ext cx="2349500" cy="2694940"/>
            <a:chOff x="13946" y="5668"/>
            <a:chExt cx="3700" cy="42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lum bright="6000"/>
            </a:blip>
            <a:stretch>
              <a:fillRect/>
            </a:stretch>
          </p:blipFill>
          <p:spPr>
            <a:xfrm>
              <a:off x="13946" y="6056"/>
              <a:ext cx="3700" cy="385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293" y="5668"/>
              <a:ext cx="300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latin typeface="华文中宋" panose="02010600040101010101" charset="-122"/>
                  <a:ea typeface="华文中宋" panose="02010600040101010101" charset="-122"/>
                </a:rPr>
                <a:t>安卓客户端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44780" y="1201420"/>
            <a:ext cx="4773295" cy="4519295"/>
          </a:xfrm>
        </p:spPr>
        <p:txBody>
          <a:bodyPr vert="horz" lIns="91440" tIns="45720" rIns="91440" bIns="45720" rtlCol="0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、根据老师通知时间提前至少</a:t>
            </a:r>
            <a:r>
              <a:rPr lang="en-US" altLang="zh-CN" sz="1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10</a:t>
            </a:r>
            <a:r>
              <a:rPr lang="zh-CN" altLang="en-US" sz="1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分钟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电脑登陆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WeLink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（主机位），手机或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IPAD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登陆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QQ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（次机位）候场，并保持打开状态；</a:t>
            </a:r>
          </a:p>
          <a:p>
            <a:pPr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、接收老师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QQ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视频（次机位），确认后静音；</a:t>
            </a:r>
          </a:p>
          <a:p>
            <a:pPr lvl="0" algn="l">
              <a:lnSpc>
                <a:spcPct val="150000"/>
              </a:lnSpc>
              <a:buClrTx/>
              <a:buSzTx/>
              <a:buNone/>
            </a:pP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、接收老师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WeLink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会议邀请。</a:t>
            </a:r>
          </a:p>
          <a:p>
            <a:pPr lvl="0"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（如下图，</a:t>
            </a:r>
            <a:r>
              <a:rPr 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点击右下角绿色摄像机按钮）</a:t>
            </a:r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306705" y="342900"/>
            <a:ext cx="2015490" cy="4603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主次机位准备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930" y="1357630"/>
            <a:ext cx="6504305" cy="39535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447675" y="213360"/>
            <a:ext cx="4841875" cy="460375"/>
          </a:xfrm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进入复试会场并</a:t>
            </a: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共享屏幕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759460" y="707390"/>
            <a:ext cx="9994265" cy="1655445"/>
          </a:xfrm>
        </p:spPr>
        <p:txBody>
          <a:bodyPr>
            <a:normAutofit fontScale="97500" lnSpcReduction="1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、进入</a:t>
            </a: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WeLink</a:t>
            </a:r>
            <a:r>
              <a:rPr lang="zh-CN" altLang="en-US"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复试会场，做自我介绍，并回答老师问题；</a:t>
            </a:r>
            <a:endParaRPr lang="en-US" sz="20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点击</a:t>
            </a:r>
            <a:r>
              <a:rPr lang="zh-CN"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屏幕下方</a:t>
            </a:r>
            <a:r>
              <a:rPr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“共享”</a:t>
            </a:r>
            <a:r>
              <a:rPr lang="en-US"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—“</a:t>
            </a:r>
            <a:r>
              <a:rPr lang="zh-CN" altLang="en-US"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屏幕</a:t>
            </a:r>
            <a:r>
              <a:rPr lang="en-US" altLang="zh-CN"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，让所有老师观看共享的屏幕</a:t>
            </a:r>
            <a:r>
              <a:rPr lang="zh-CN" sz="20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；</a:t>
            </a:r>
            <a:endParaRPr sz="20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0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  <a:r>
              <a:rPr lang="zh-CN" altLang="en-US" sz="20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选择上方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停止共享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结束屏幕共享。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sz="20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sz="20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5" y="2267585"/>
            <a:ext cx="5498465" cy="3270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805" y="2334895"/>
            <a:ext cx="5302250" cy="3136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260" y="5711190"/>
            <a:ext cx="5710555" cy="815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257810" y="183515"/>
            <a:ext cx="5600065" cy="460375"/>
          </a:xfrm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退出</a:t>
            </a:r>
            <a:r>
              <a:rPr lang="en-US" altLang="zh-CN" sz="2400" b="1" dirty="0"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WeLink</a:t>
            </a: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会议和</a:t>
            </a:r>
            <a:r>
              <a:rPr lang="en-US" altLang="zh-CN" sz="2400" b="1" dirty="0"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QQ</a:t>
            </a: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视频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716915" y="728980"/>
            <a:ext cx="10450195" cy="2096770"/>
          </a:xfrm>
        </p:spPr>
        <p:txBody>
          <a:bodyPr/>
          <a:lstStyle/>
          <a:p>
            <a:pPr algn="l"/>
            <a:r>
              <a:rPr 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复试完毕，得到秘书老师许可后</a:t>
            </a:r>
            <a:r>
              <a:rPr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选择</a:t>
            </a:r>
            <a:r>
              <a:rPr 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左下角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离开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退出</a:t>
            </a:r>
            <a:r>
              <a:rPr lang="en-US" altLang="zh-CN" sz="18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WeLink</a:t>
            </a:r>
            <a:r>
              <a:rPr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会议</a:t>
            </a:r>
            <a:r>
              <a:rPr 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，关闭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QQ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视频；</a:t>
            </a:r>
          </a:p>
          <a:p>
            <a:pPr algn="l"/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结束复试。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722120"/>
            <a:ext cx="5528945" cy="3293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315" y="1722120"/>
            <a:ext cx="5716270" cy="3292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6920" y="382905"/>
            <a:ext cx="105835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注意事项：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测试与复试流程相同；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正式测试时间为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5-8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分钟，请在正式测试前</a:t>
            </a:r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反复测试</a:t>
            </a:r>
            <a:r>
              <a:rPr lang="en-US" altLang="zh-CN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</a:t>
            </a:r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次以上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；</a:t>
            </a: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主次机位测试通过且得到老师确认后正式</a:t>
            </a:r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复试时不可改变位置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</a:p>
          <a:p>
            <a:pPr marL="342900" indent="-342900" fontAlgn="auto">
              <a:lnSpc>
                <a:spcPct val="150000"/>
              </a:lnSpc>
            </a:pPr>
            <a:endParaRPr lang="zh-CN" altLang="en-US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0440" y="628650"/>
            <a:ext cx="90335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其他问题：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共享屏幕</a:t>
            </a:r>
            <a:r>
              <a:rPr 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</a:t>
            </a:r>
            <a:r>
              <a:rPr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黑屏</a:t>
            </a:r>
            <a:r>
              <a:rPr 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的情况</a:t>
            </a:r>
          </a:p>
          <a:p>
            <a:pPr fontAlgn="auto">
              <a:lnSpc>
                <a:spcPct val="150000"/>
              </a:lnSpc>
            </a:pPr>
            <a:r>
              <a:rPr 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解决：请</a:t>
            </a:r>
            <a:r>
              <a:rPr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将</a:t>
            </a:r>
            <a:r>
              <a:rPr 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更多</a:t>
            </a:r>
            <a:r>
              <a:rPr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</a:t>
            </a:r>
            <a:r>
              <a:rPr lang="zh-CN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音视频设置</a:t>
            </a:r>
            <a:r>
              <a:rPr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-屏幕共享时开启显卡加速</a:t>
            </a:r>
            <a:r>
              <a:rPr 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的选项关掉</a:t>
            </a:r>
            <a:r>
              <a:rPr 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92150" y="556351"/>
            <a:ext cx="3898548" cy="961934"/>
            <a:chOff x="691978" y="556054"/>
            <a:chExt cx="3899192" cy="962189"/>
          </a:xfrm>
        </p:grpSpPr>
        <p:grpSp>
          <p:nvGrpSpPr>
            <p:cNvPr id="7" name="组合 6"/>
            <p:cNvGrpSpPr/>
            <p:nvPr/>
          </p:nvGrpSpPr>
          <p:grpSpPr>
            <a:xfrm>
              <a:off x="742434" y="767474"/>
              <a:ext cx="3848736" cy="750769"/>
              <a:chOff x="742434" y="767474"/>
              <a:chExt cx="3848736" cy="750769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742434" y="767474"/>
                <a:ext cx="3848736" cy="46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/>
                <a:r>
                  <a:rPr lang="zh-CN" altLang="en-US" sz="2400" b="1" dirty="0">
                    <a:solidFill>
                      <a:schemeClr val="tx1"/>
                    </a:solidFill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一、软硬件设备要求与准备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42434" y="811488"/>
                <a:ext cx="309880" cy="706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4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691978" y="556054"/>
              <a:ext cx="0" cy="82172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957580" y="1377950"/>
            <a:ext cx="10166350" cy="438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1、硬件要求 </a:t>
            </a:r>
          </a:p>
          <a:p>
            <a:pPr fontAlgn="auto">
              <a:lnSpc>
                <a:spcPct val="150000"/>
              </a:lnSpc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学生端原则上应使用双机位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主机位用于复试答辩，次机位用于整体环境监控；</a:t>
            </a:r>
          </a:p>
          <a:p>
            <a:pPr fontAlgn="auto">
              <a:lnSpc>
                <a:spcPct val="150000"/>
              </a:lnSpc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（1）</a:t>
            </a:r>
            <a:r>
              <a:rPr lang="zh-CN" altLang="en-US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主机位设备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：个人电脑或IPAD平板电脑一台：</a:t>
            </a:r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连接有线网络，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确保网络通畅稳定；有自带摄像头或外接独立USB摄像头摄像头，原则上摄像头应为高清自动对焦摄像头，分辨率不低达1080P（1920*1080像素）；如摄像头未配备麦克风需另行准备麦克风和听筒；</a:t>
            </a:r>
          </a:p>
          <a:p>
            <a:pPr fontAlgn="auto">
              <a:lnSpc>
                <a:spcPct val="150000"/>
              </a:lnSpc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（2）</a:t>
            </a:r>
            <a:r>
              <a:rPr lang="zh-CN" altLang="en-US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次机位设备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：手机/IPAD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平板电脑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一台：连通网络且有充足流量（以备网络中断可以换用4G热点），有自带摄像头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或外接独立USB摄像头摄像头，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分辨率不低达1080P（1920*1080像素）；具备声音传出传入功能的麦克风和听筒；</a:t>
            </a:r>
          </a:p>
          <a:p>
            <a:pPr fontAlgn="auto">
              <a:lnSpc>
                <a:spcPct val="150000"/>
              </a:lnSpc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（3）</a:t>
            </a:r>
            <a:r>
              <a:rPr lang="zh-CN" altLang="en-US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其他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：测试及复试过程中应考虑将电话呼叫转移或开启飞行模式后仅启用WIFI功能等措施避免电话呼入干扰复试。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6000" y="1509395"/>
            <a:ext cx="9831705" cy="410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2、软件要求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（1）电脑、手机或IPAD平板电脑上分别下载Welink和腾讯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QQ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，并安装，</a:t>
            </a:r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测试操作流程与复试流程相同，详见附件：《</a:t>
            </a:r>
            <a:r>
              <a:rPr lang="zh-CN" altLang="en-US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远程网上复试考生操作流程》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（2）将复试PPT分别拷入电脑、手机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或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IPAD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平板电脑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，提前使用Welink和腾讯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QQ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测试是否可以进行视频通话和屏幕分享。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3、其他准备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（1）准备一个安静的、封闭的房间，测试中无外人进入，无明显杂音；</a:t>
            </a:r>
            <a:endParaRPr lang="zh-CN" altLang="en-US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（2）准备好个人身份证、准考证</a:t>
            </a:r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、白纸、笔等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5955" y="461736"/>
            <a:ext cx="3898548" cy="961934"/>
            <a:chOff x="691978" y="556054"/>
            <a:chExt cx="3899192" cy="962189"/>
          </a:xfrm>
        </p:grpSpPr>
        <p:grpSp>
          <p:nvGrpSpPr>
            <p:cNvPr id="4" name="组合 3"/>
            <p:cNvGrpSpPr/>
            <p:nvPr/>
          </p:nvGrpSpPr>
          <p:grpSpPr>
            <a:xfrm>
              <a:off x="742434" y="767474"/>
              <a:ext cx="3848736" cy="750769"/>
              <a:chOff x="742434" y="767474"/>
              <a:chExt cx="3848736" cy="75076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742434" y="767474"/>
                <a:ext cx="3848736" cy="46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/>
                <a:r>
                  <a:rPr lang="zh-CN" altLang="en-US" sz="2400" b="1" dirty="0">
                    <a:solidFill>
                      <a:schemeClr val="tx1"/>
                    </a:solidFill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一、软硬件设备要求与准备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42434" y="811488"/>
                <a:ext cx="309880" cy="706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4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691978" y="556054"/>
              <a:ext cx="0" cy="82172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701040" y="349976"/>
            <a:ext cx="2065938" cy="961934"/>
            <a:chOff x="691978" y="556054"/>
            <a:chExt cx="2066279" cy="962189"/>
          </a:xfrm>
        </p:grpSpPr>
        <p:grpSp>
          <p:nvGrpSpPr>
            <p:cNvPr id="7" name="组合 6"/>
            <p:cNvGrpSpPr/>
            <p:nvPr/>
          </p:nvGrpSpPr>
          <p:grpSpPr>
            <a:xfrm>
              <a:off x="742434" y="811301"/>
              <a:ext cx="2015823" cy="706942"/>
              <a:chOff x="742434" y="811301"/>
              <a:chExt cx="2015823" cy="70694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742434" y="811301"/>
                <a:ext cx="2015823" cy="46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zh-CN" altLang="en-US" sz="2400" b="1" dirty="0"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二、测试准备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42434" y="811488"/>
                <a:ext cx="309880" cy="706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4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691978" y="556054"/>
              <a:ext cx="0" cy="82172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987425" y="1065530"/>
            <a:ext cx="10054590" cy="336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1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1、将主机位设备摆在正前方，使整个屏幕可见</a:t>
            </a:r>
            <a:r>
              <a:rPr lang="zh-CN" altLang="en-US" sz="1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被测试者</a:t>
            </a:r>
            <a:r>
              <a:rPr lang="zh-CN" altLang="en-US" sz="1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整个上半身，双手一直置于视频监控范围内，如图1所示；</a:t>
            </a: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1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2、将次机位设备摆在被测试者侧后方靠墙位置，使</a:t>
            </a:r>
            <a:r>
              <a:rPr lang="zh-CN" altLang="en-US" sz="1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被测试者</a:t>
            </a:r>
            <a:r>
              <a:rPr lang="zh-CN" altLang="en-US" sz="1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坐姿全身及主机位设备、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房间入口</a:t>
            </a:r>
            <a:r>
              <a:rPr lang="zh-CN" altLang="en-US" sz="1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置于视频监控范围内，并将如图2所示（</a:t>
            </a:r>
            <a:r>
              <a:rPr lang="zh-CN" altLang="en-US" sz="1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非全景</a:t>
            </a:r>
            <a:r>
              <a:rPr lang="zh-CN" altLang="en-US" sz="1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）；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主机位与次机位摆放需要保证复试场所无死角;</a:t>
            </a:r>
            <a:endParaRPr lang="zh-CN" altLang="en-US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1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3、按照测试分组时间提前10分钟分别将主机位设备登陆Welink，次机位设备登陆</a:t>
            </a:r>
            <a:r>
              <a:rPr lang="zh-CN" altLang="en-US" sz="1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腾讯</a:t>
            </a:r>
            <a:r>
              <a:rPr lang="en-US" altLang="zh-CN" sz="1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QQ</a:t>
            </a:r>
            <a:r>
              <a:rPr lang="zh-CN" altLang="en-US" sz="1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，并固定摆放位置；</a:t>
            </a: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1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4、待测试老师呼叫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Welink及腾讯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QQ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视频</a:t>
            </a:r>
            <a:r>
              <a:rPr lang="zh-CN" altLang="en-US" sz="1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后进入测试会场；</a:t>
            </a:r>
          </a:p>
          <a:p>
            <a:pPr fontAlgn="auto">
              <a:lnSpc>
                <a:spcPct val="150000"/>
              </a:lnSpc>
            </a:pPr>
            <a:endParaRPr lang="zh-CN" altLang="en-US" sz="16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358515" y="4113530"/>
            <a:ext cx="4954270" cy="2555240"/>
            <a:chOff x="10195" y="6426"/>
            <a:chExt cx="7802" cy="4024"/>
          </a:xfrm>
        </p:grpSpPr>
        <p:grpSp>
          <p:nvGrpSpPr>
            <p:cNvPr id="14" name="组合 13"/>
            <p:cNvGrpSpPr/>
            <p:nvPr/>
          </p:nvGrpSpPr>
          <p:grpSpPr>
            <a:xfrm>
              <a:off x="10195" y="6426"/>
              <a:ext cx="7803" cy="4024"/>
              <a:chOff x="10178" y="6052"/>
              <a:chExt cx="7803" cy="4024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10178" y="6052"/>
                <a:ext cx="2954" cy="4025"/>
                <a:chOff x="10178" y="6052"/>
                <a:chExt cx="2954" cy="4025"/>
              </a:xfrm>
            </p:grpSpPr>
            <p:sp>
              <p:nvSpPr>
                <p:cNvPr id="4" name="文本框 3"/>
                <p:cNvSpPr txBox="1"/>
                <p:nvPr/>
              </p:nvSpPr>
              <p:spPr>
                <a:xfrm>
                  <a:off x="10178" y="9595"/>
                  <a:ext cx="2955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latin typeface="华文中宋" panose="02010600040101010101" charset="-122"/>
                      <a:ea typeface="华文中宋" panose="02010600040101010101" charset="-122"/>
                      <a:cs typeface="华文中宋" panose="02010600040101010101" charset="-122"/>
                    </a:rPr>
                    <a:t>图</a:t>
                  </a:r>
                  <a:r>
                    <a:rPr lang="en-US" altLang="zh-CN" sz="1400">
                      <a:latin typeface="华文中宋" panose="02010600040101010101" charset="-122"/>
                      <a:ea typeface="华文中宋" panose="02010600040101010101" charset="-122"/>
                      <a:cs typeface="华文中宋" panose="02010600040101010101" charset="-122"/>
                    </a:rPr>
                    <a:t>1                                                                                </a:t>
                  </a:r>
                </a:p>
              </p:txBody>
            </p:sp>
            <p:pic>
              <p:nvPicPr>
                <p:cNvPr id="8" name="图片 1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78" y="6052"/>
                  <a:ext cx="2793" cy="35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3" name="组合 12"/>
              <p:cNvGrpSpPr/>
              <p:nvPr/>
            </p:nvGrpSpPr>
            <p:grpSpPr>
              <a:xfrm>
                <a:off x="14131" y="6052"/>
                <a:ext cx="3850" cy="4025"/>
                <a:chOff x="14131" y="6052"/>
                <a:chExt cx="3850" cy="4025"/>
              </a:xfrm>
            </p:grpSpPr>
            <p:pic>
              <p:nvPicPr>
                <p:cNvPr id="11" name="图片 7" descr="1587787092(1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131" y="6052"/>
                  <a:ext cx="3850" cy="3543"/>
                </a:xfrm>
                <a:prstGeom prst="rect">
                  <a:avLst/>
                </a:prstGeom>
              </p:spPr>
            </p:pic>
            <p:sp>
              <p:nvSpPr>
                <p:cNvPr id="12" name="文本框 11"/>
                <p:cNvSpPr txBox="1"/>
                <p:nvPr/>
              </p:nvSpPr>
              <p:spPr>
                <a:xfrm>
                  <a:off x="14131" y="9595"/>
                  <a:ext cx="2855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>
                      <a:latin typeface="华文中宋" panose="02010600040101010101" charset="-122"/>
                      <a:ea typeface="华文中宋" panose="02010600040101010101" charset="-122"/>
                      <a:cs typeface="华文中宋" panose="02010600040101010101" charset="-122"/>
                      <a:sym typeface="+mn-ea"/>
                    </a:rPr>
                    <a:t>图</a:t>
                  </a:r>
                  <a:r>
                    <a:rPr lang="en-US" altLang="zh-CN" sz="1400">
                      <a:latin typeface="华文中宋" panose="02010600040101010101" charset="-122"/>
                      <a:ea typeface="华文中宋" panose="02010600040101010101" charset="-122"/>
                      <a:cs typeface="华文中宋" panose="02010600040101010101" charset="-122"/>
                      <a:sym typeface="+mn-ea"/>
                    </a:rPr>
                    <a:t>2</a:t>
                  </a:r>
                  <a:endParaRPr lang="zh-CN" altLang="en-US" sz="1400"/>
                </a:p>
              </p:txBody>
            </p:sp>
          </p:grpSp>
        </p:grpSp>
        <p:sp>
          <p:nvSpPr>
            <p:cNvPr id="15" name="矩形 14"/>
            <p:cNvSpPr/>
            <p:nvPr/>
          </p:nvSpPr>
          <p:spPr>
            <a:xfrm>
              <a:off x="11254" y="6999"/>
              <a:ext cx="832" cy="28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92150" y="556351"/>
            <a:ext cx="360276" cy="961934"/>
            <a:chOff x="691978" y="556054"/>
            <a:chExt cx="360336" cy="962189"/>
          </a:xfrm>
        </p:grpSpPr>
        <p:sp>
          <p:nvSpPr>
            <p:cNvPr id="6" name="矩形 5"/>
            <p:cNvSpPr/>
            <p:nvPr/>
          </p:nvSpPr>
          <p:spPr>
            <a:xfrm>
              <a:off x="742434" y="811488"/>
              <a:ext cx="309880" cy="706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691978" y="556054"/>
              <a:ext cx="0" cy="82172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020445" y="1490980"/>
            <a:ext cx="105530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主机位设备和次机位设备摆放符合要求（※经老师确认后，复试时主次机位设备位置不可变化）；</a:t>
            </a:r>
            <a:endParaRPr lang="zh-CN" altLang="en-US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网络支持和稳定性（包括：双方通话声音、图像是否清晰稳定）；</a:t>
            </a:r>
            <a:endParaRPr lang="zh-CN" altLang="en-US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主次机位设备屏幕分享功能；</a:t>
            </a:r>
            <a:endParaRPr lang="zh-CN" altLang="en-US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被测试者保持发型整洁、素颜、露耳且不可佩戴首饰，以备进行人脸识别和身份核验；</a:t>
            </a:r>
            <a:endParaRPr lang="zh-CN" altLang="en-US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en-US" altLang="zh-CN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※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以上四项测试经老师测试确认完毕后退出Welink和腾讯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QQ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；如未通过测试，请与测试老师约定下次测试时间。</a:t>
            </a:r>
            <a:endParaRPr lang="zh-CN" altLang="en-US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42598" y="737235"/>
            <a:ext cx="20154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三、测试项目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955" y="1955800"/>
            <a:ext cx="11308715" cy="2262505"/>
          </a:xfrm>
        </p:spPr>
        <p:txBody>
          <a:bodyPr>
            <a:norm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远程网上复试考生操作流程</a:t>
            </a:r>
            <a:b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endParaRPr lang="zh-CN" altLang="en-US" sz="31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9275" y="542290"/>
            <a:ext cx="1746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</a:rPr>
              <a:t>附  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1035" y="626745"/>
            <a:ext cx="3571875" cy="460375"/>
          </a:xfrm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Welink注册登录</a:t>
            </a:r>
            <a:endParaRPr lang="zh-CN" altLang="en-US" sz="2400" b="1" dirty="0">
              <a:latin typeface="华文中宋" panose="02010600040101010101" charset="-122"/>
              <a:ea typeface="华文中宋" panose="02010600040101010101" charset="-122"/>
              <a:cs typeface="+mn-cs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43660" y="1222375"/>
            <a:ext cx="9144000" cy="3209925"/>
          </a:xfrm>
        </p:spPr>
        <p:txBody>
          <a:bodyPr vert="horz" lIns="91440" tIns="45720" rIns="91440" bIns="45720" rtlCol="0">
            <a:normAutofit fontScale="90000" lnSpcReduction="20000"/>
          </a:bodyPr>
          <a:lstStyle/>
          <a:p>
            <a:pPr algn="l" fontAlgn="auto">
              <a:lnSpc>
                <a:spcPct val="150000"/>
              </a:lnSpc>
              <a:buFont typeface="Wingdings" panose="05000000000000000000" charset="0"/>
            </a:pPr>
            <a:r>
              <a:rPr lang="en-US" altLang="zh-CN" sz="2665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665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、Welink账号注册</a:t>
            </a:r>
          </a:p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四川大学已为您预先创建</a:t>
            </a:r>
            <a:r>
              <a:rPr lang="en-US" altLang="zh-CN" sz="2220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Welink</a:t>
            </a:r>
            <a:r>
              <a:rPr lang="zh-CN" altLang="en-US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的账号，创建账号后，您的手机将收到如下短信：</a:t>
            </a:r>
            <a:endParaRPr lang="en-US" altLang="zh-CN" sz="222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</a:t>
            </a:r>
            <a:r>
              <a:rPr lang="zh-CN" altLang="en-US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华为云</a:t>
            </a:r>
            <a:r>
              <a:rPr lang="en-US" altLang="zh-CN" sz="2220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WeLink</a:t>
            </a:r>
            <a:r>
              <a:rPr lang="en-US" altLang="zh-CN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】</a:t>
            </a:r>
            <a:r>
              <a:rPr lang="zh-CN" altLang="en-US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尊</a:t>
            </a:r>
            <a:r>
              <a:rPr lang="zh-CN" altLang="en-US" sz="22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敬的</a:t>
            </a:r>
            <a:r>
              <a:rPr lang="zh-CN" sz="22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用户</a:t>
            </a:r>
            <a:r>
              <a:rPr lang="zh-CN" altLang="en-US" sz="22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：您的企业管理员已为您开通</a:t>
            </a:r>
            <a:r>
              <a:rPr lang="en-US" altLang="zh-CN" sz="2220" dirty="0" err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WeLink</a:t>
            </a:r>
            <a:r>
              <a:rPr lang="zh-CN" altLang="en-US" sz="22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帐号，请使用手机号登录</a:t>
            </a:r>
            <a:r>
              <a:rPr lang="en-US" altLang="zh-CN" sz="22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APP</a:t>
            </a:r>
            <a:r>
              <a:rPr lang="zh-CN" altLang="en-US" sz="222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en-US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首次登录请设置密码，下载地址：</a:t>
            </a:r>
            <a:r>
              <a:rPr lang="en-US" altLang="zh-CN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http://t.cn/EZEvZWf</a:t>
            </a:r>
            <a:br>
              <a:rPr lang="en-US" altLang="zh-CN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（预计</a:t>
            </a:r>
            <a:r>
              <a:rPr lang="en-US" altLang="zh-CN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</a:t>
            </a:r>
            <a:r>
              <a:rPr lang="zh-CN" altLang="en-US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月</a:t>
            </a:r>
            <a:r>
              <a:rPr lang="en-US" altLang="zh-CN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7</a:t>
            </a:r>
            <a:r>
              <a:rPr lang="zh-CN" altLang="en-US" sz="222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日前开通）</a:t>
            </a:r>
            <a:endParaRPr lang="en-US" altLang="zh-CN" sz="222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51305" y="1008380"/>
            <a:ext cx="9090025" cy="3321685"/>
          </a:xfrm>
        </p:spPr>
        <p:txBody>
          <a:bodyPr vert="horz" lIns="91440" tIns="45720" rIns="91440" bIns="45720" rtlCol="0">
            <a:no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、Welink下载安装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PC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版方式一：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点击上页短信中的链接下载WeLink for Windows；</a:t>
            </a:r>
            <a:endParaRPr lang="en-US" altLang="zh-CN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PC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版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方式二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：华为官网链接下载 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  <a:hlinkClick r:id="rId2"/>
              </a:rPr>
              <a:t>https://www.huaweicloud.com/product/welink-download.html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，下载后按照常规软件安装方式安装；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手机版方式一：在应用商店中搜索</a:t>
            </a:r>
            <a:r>
              <a:rPr lang="en-US" altLang="zh-CN" sz="1800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WeLink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下载，目前苹果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App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Store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和大部分的安卓应用商店都可以下载。</a:t>
            </a:r>
            <a:endParaRPr lang="en-US" altLang="zh-CN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手机版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方式二：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扫码下载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800" b="1" u="sng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注意：苹果电脑</a:t>
            </a:r>
            <a:r>
              <a:rPr lang="en-US" altLang="zh-CN" sz="1800" b="1" u="sng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MAC</a:t>
            </a:r>
            <a:r>
              <a:rPr lang="zh-CN" altLang="en-US" sz="1800" b="1" u="sng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系统无法使用</a:t>
            </a:r>
            <a:r>
              <a:rPr lang="en-US" altLang="zh-CN" sz="1800" b="1" u="sng" dirty="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WeLink</a:t>
            </a:r>
            <a:r>
              <a:rPr lang="zh-CN" altLang="en-US" sz="1800" b="1" u="sng" dirty="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</a:p>
        </p:txBody>
      </p:sp>
      <p:pic>
        <p:nvPicPr>
          <p:cNvPr id="4" name="图片 3" descr="https://support.huaweicloud.com/usermanual-welink/figure/zh-cn_image_018073364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85" y="4218940"/>
            <a:ext cx="3806190" cy="24504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850265" y="548005"/>
            <a:ext cx="3571875" cy="46037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Welink注册登录</a:t>
            </a:r>
            <a:endParaRPr lang="zh-CN" altLang="en-US" sz="2400" b="1" dirty="0">
              <a:latin typeface="华文中宋" panose="02010600040101010101" charset="-122"/>
              <a:ea typeface="华文中宋" panose="02010600040101010101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58240" y="1023620"/>
            <a:ext cx="10242550" cy="2214245"/>
          </a:xfrm>
        </p:spPr>
        <p:txBody>
          <a:bodyPr vert="horz" lIns="91440" tIns="45720" rIns="91440" bIns="45720" rtlCol="0">
            <a:norm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、Welink初次登录系统（以下操作演示均为PC版）</a:t>
            </a:r>
          </a:p>
          <a:p>
            <a:pPr algn="l" fontAlgn="auto">
              <a:lnSpc>
                <a:spcPct val="150000"/>
              </a:lnSpc>
            </a:pPr>
            <a:r>
              <a:rPr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首次登录需要进行短信验证，输入</a:t>
            </a:r>
            <a:r>
              <a:rPr 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考生</a:t>
            </a:r>
            <a:r>
              <a:rPr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手机号，点击获取短信验证码并输入</a:t>
            </a:r>
            <a:r>
              <a:rPr 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；</a:t>
            </a:r>
            <a:endParaRPr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选择</a:t>
            </a:r>
            <a:r>
              <a:rPr 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四川大学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后，设置登录密码，即可登录WeLink。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170" y="2766695"/>
            <a:ext cx="5989320" cy="390969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555625" y="364490"/>
            <a:ext cx="3571875" cy="46037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Welink注册登录</a:t>
            </a:r>
            <a:endParaRPr lang="zh-CN" altLang="en-US" sz="2400" b="1" dirty="0">
              <a:latin typeface="华文中宋" panose="02010600040101010101" charset="-122"/>
              <a:ea typeface="华文中宋" panose="02010600040101010101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28061100"/>
  <p:tag name="KSO_WM_UNIT_PLACING_PICTURE_USER_VIEWPORT" val="{&quot;height&quot;:3749,&quot;width&quot;:295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1117</Words>
  <Application>Microsoft Office PowerPoint</Application>
  <PresentationFormat>宽屏</PresentationFormat>
  <Paragraphs>69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华文中宋</vt:lpstr>
      <vt:lpstr>楷体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远程网上复试考生操作流程 </vt:lpstr>
      <vt:lpstr>Welink注册登录</vt:lpstr>
      <vt:lpstr>PowerPoint 演示文稿</vt:lpstr>
      <vt:lpstr>PowerPoint 演示文稿</vt:lpstr>
      <vt:lpstr>PowerPoint 演示文稿</vt:lpstr>
      <vt:lpstr>PowerPoint 演示文稿</vt:lpstr>
      <vt:lpstr>进入复试会场并共享屏幕</vt:lpstr>
      <vt:lpstr>退出WeLink会议和QQ视频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 KL</cp:lastModifiedBy>
  <cp:revision>27</cp:revision>
  <dcterms:created xsi:type="dcterms:W3CDTF">2020-04-29T09:46:44Z</dcterms:created>
  <dcterms:modified xsi:type="dcterms:W3CDTF">2020-05-01T23:34:24Z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2052-2.2.0.3563</vt:lpwstr>
  </property>
</Properties>
</file>