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0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0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58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83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10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748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0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579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7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35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04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49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20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8D58BA-874F-44E3-890D-32E9C786CCC7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8936D11-B264-454E-8C7E-9E10EBC35BDE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74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2CE8B23-D8E5-4AB3-8023-88DAC3DD2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526" y="373009"/>
            <a:ext cx="6961083" cy="107255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zh-CN" altLang="en-US" sz="3200" dirty="0"/>
              <a:t>四川大学生物材料工程研究中心</a:t>
            </a:r>
            <a:endParaRPr lang="en-US" altLang="zh-CN" sz="3200" dirty="0"/>
          </a:p>
          <a:p>
            <a:pPr algn="ctr"/>
            <a:r>
              <a:rPr lang="en-US" altLang="zh-CN" sz="3200" dirty="0"/>
              <a:t>2020</a:t>
            </a:r>
            <a:r>
              <a:rPr lang="zh-CN" altLang="en-US" sz="3200" dirty="0"/>
              <a:t>年硕士研究生复试</a:t>
            </a:r>
            <a:endParaRPr lang="en-US" altLang="zh-CN" sz="3200" dirty="0"/>
          </a:p>
          <a:p>
            <a:pPr algn="r"/>
            <a:endParaRPr lang="zh-CN" altLang="en-US" sz="3200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A732987-3230-4506-AF74-6B5F2D7B9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241262"/>
            <a:ext cx="10058400" cy="1740997"/>
          </a:xfrm>
        </p:spPr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个人陈述</a:t>
            </a:r>
            <a:r>
              <a:rPr lang="en-US" altLang="zh-CN" dirty="0"/>
              <a:t>PPT</a:t>
            </a:r>
            <a:r>
              <a:rPr lang="zh-CN" altLang="en-US" dirty="0"/>
              <a:t>模板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CFC51CD-8702-465D-81DB-7262D74223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64"/>
          <a:stretch/>
        </p:blipFill>
        <p:spPr>
          <a:xfrm>
            <a:off x="0" y="0"/>
            <a:ext cx="1895017" cy="137113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C8CF48D-7273-45F0-8E1A-21E743C2F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128" y="31191"/>
            <a:ext cx="2065546" cy="1072558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602F2C38-C41B-49FB-B154-BBD366862880}"/>
              </a:ext>
            </a:extLst>
          </p:cNvPr>
          <p:cNvSpPr txBox="1"/>
          <p:nvPr/>
        </p:nvSpPr>
        <p:spPr>
          <a:xfrm>
            <a:off x="7357731" y="4954772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姓名：</a:t>
            </a:r>
          </a:p>
        </p:txBody>
      </p:sp>
    </p:spTree>
    <p:extLst>
      <p:ext uri="{BB962C8B-B14F-4D97-AF65-F5344CB8AC3E}">
        <p14:creationId xmlns:p14="http://schemas.microsoft.com/office/powerpoint/2010/main" val="274758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60F658-8554-4831-AD40-07D4D5D84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模板说明</a:t>
            </a:r>
            <a:r>
              <a:rPr lang="zh-CN" altLang="en-US" sz="2800" dirty="0"/>
              <a:t>（此页阅后请直接删去）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D9C44DB-0291-49B9-84E9-895193DC052D}"/>
              </a:ext>
            </a:extLst>
          </p:cNvPr>
          <p:cNvSpPr txBox="1"/>
          <p:nvPr/>
        </p:nvSpPr>
        <p:spPr>
          <a:xfrm>
            <a:off x="1097280" y="2105501"/>
            <a:ext cx="1069555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1.</a:t>
            </a:r>
            <a:r>
              <a:rPr lang="zh-CN" altLang="en-US" sz="2800" dirty="0"/>
              <a:t>本模板仅做内容形式参考，可根据实际情况进行调整。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2.</a:t>
            </a:r>
            <a:r>
              <a:rPr lang="zh-CN" altLang="en-US" sz="2800" dirty="0"/>
              <a:t>自我陈述时间不能超过</a:t>
            </a:r>
            <a:r>
              <a:rPr lang="en-US" altLang="zh-CN" sz="2800" dirty="0"/>
              <a:t>5</a:t>
            </a:r>
            <a:r>
              <a:rPr lang="zh-CN" altLang="en-US" sz="2800" dirty="0"/>
              <a:t>分钟，请提前演练，注意内容不要过多。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3.</a:t>
            </a:r>
            <a:r>
              <a:rPr lang="zh-CN" altLang="en-US" sz="2800" dirty="0"/>
              <a:t>请保证提供材料的真实性。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4.</a:t>
            </a:r>
            <a:r>
              <a:rPr lang="zh-CN" altLang="en-US" sz="2800" dirty="0"/>
              <a:t>请大家保持好心态迎接复试，祝各位复试顺利！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5EFB3C8-6620-4767-B5EE-617D27DB1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1526" y="139145"/>
            <a:ext cx="2060627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9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641E16E-32D4-4ADD-8FB2-3A99E672A1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46124" y="457200"/>
            <a:ext cx="3200400" cy="995679"/>
          </a:xfrm>
        </p:spPr>
        <p:txBody>
          <a:bodyPr>
            <a:noAutofit/>
          </a:bodyPr>
          <a:lstStyle/>
          <a:p>
            <a:r>
              <a:rPr lang="zh-CN" altLang="en-US" dirty="0"/>
              <a:t>个人简介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46FFCC36-EF61-4551-BF94-2C9A01792DF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00880" y="1910079"/>
            <a:ext cx="6491288" cy="4205207"/>
          </a:xfr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zh-CN" altLang="en-US" sz="3200" dirty="0"/>
              <a:t>姓名：</a:t>
            </a:r>
            <a:endParaRPr lang="en-US" altLang="zh-CN" sz="3200" dirty="0"/>
          </a:p>
          <a:p>
            <a:r>
              <a:rPr lang="zh-CN" altLang="en-US" sz="3200" dirty="0"/>
              <a:t>本科学校</a:t>
            </a:r>
            <a:r>
              <a:rPr lang="en-US" altLang="zh-CN" sz="3200" dirty="0"/>
              <a:t>:</a:t>
            </a:r>
          </a:p>
          <a:p>
            <a:r>
              <a:rPr lang="zh-CN" altLang="en-US" sz="3200" dirty="0"/>
              <a:t>本科专业：</a:t>
            </a:r>
            <a:endParaRPr lang="en-US" altLang="zh-CN" sz="3200" dirty="0"/>
          </a:p>
          <a:p>
            <a:r>
              <a:rPr lang="zh-CN" altLang="en-US" sz="3200" dirty="0"/>
              <a:t>毕业时间：</a:t>
            </a:r>
            <a:endParaRPr lang="en-US" altLang="zh-CN" sz="3200" dirty="0"/>
          </a:p>
          <a:p>
            <a:r>
              <a:rPr lang="zh-CN" altLang="en-US" sz="3200" dirty="0"/>
              <a:t>英语水平：</a:t>
            </a:r>
            <a:endParaRPr lang="en-US" altLang="zh-CN" sz="3200" dirty="0"/>
          </a:p>
          <a:p>
            <a:r>
              <a:rPr lang="zh-CN" altLang="en-US" sz="3200" dirty="0"/>
              <a:t>兴趣爱好</a:t>
            </a:r>
            <a:r>
              <a:rPr lang="zh-CN" altLang="en-US" sz="3600" dirty="0"/>
              <a:t>：</a:t>
            </a:r>
            <a:endParaRPr lang="en-US" altLang="zh-CN" sz="3600" dirty="0"/>
          </a:p>
          <a:p>
            <a:r>
              <a:rPr lang="zh-CN" altLang="en-US" sz="3200" dirty="0"/>
              <a:t>专业排名：</a:t>
            </a:r>
            <a:r>
              <a:rPr lang="zh-CN" altLang="en-US" sz="1700" dirty="0"/>
              <a:t>（大部分高校在每年</a:t>
            </a:r>
            <a:r>
              <a:rPr lang="en-US" altLang="zh-CN" sz="1700" dirty="0"/>
              <a:t>9</a:t>
            </a:r>
            <a:r>
              <a:rPr lang="zh-CN" altLang="en-US" sz="1700" dirty="0"/>
              <a:t>月推免工作时，都做了成绩排名，如果能提供当然好，如果实在没有，不强求） </a:t>
            </a:r>
            <a:r>
              <a:rPr lang="zh-CN" altLang="en-US" sz="3200" dirty="0"/>
              <a:t>       </a:t>
            </a:r>
            <a:r>
              <a:rPr lang="en-US" altLang="zh-CN" sz="3200" dirty="0"/>
              <a:t>/</a:t>
            </a:r>
          </a:p>
          <a:p>
            <a:endParaRPr lang="en-US" altLang="zh-CN" sz="3600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C59BFD8-4F89-46D8-9C87-83F14ECB0876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955040" y="4066778"/>
            <a:ext cx="3200400" cy="2048509"/>
          </a:xfr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CN" altLang="en-US" sz="2800" dirty="0"/>
              <a:t>自我评价：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F8A1D6F-618C-4872-AC99-9A43EAD5D977}"/>
              </a:ext>
            </a:extLst>
          </p:cNvPr>
          <p:cNvSpPr/>
          <p:nvPr/>
        </p:nvSpPr>
        <p:spPr>
          <a:xfrm>
            <a:off x="1534160" y="1910080"/>
            <a:ext cx="1788160" cy="1950720"/>
          </a:xfrm>
          <a:prstGeom prst="rect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照片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A43ECB1F-85EE-4E34-B480-0E9AAB55F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395" y="110981"/>
            <a:ext cx="2065546" cy="10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5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F32C51E-3CA6-4BA8-A1E4-E325EA8DAE58}"/>
              </a:ext>
            </a:extLst>
          </p:cNvPr>
          <p:cNvSpPr txBox="1"/>
          <p:nvPr/>
        </p:nvSpPr>
        <p:spPr>
          <a:xfrm>
            <a:off x="1414462" y="1776174"/>
            <a:ext cx="101869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1.</a:t>
            </a:r>
            <a:r>
              <a:rPr lang="zh-CN" altLang="en-US" sz="2800" dirty="0"/>
              <a:t>身份证  </a:t>
            </a:r>
            <a:endParaRPr lang="en-US" altLang="zh-CN" sz="2800" dirty="0"/>
          </a:p>
          <a:p>
            <a:r>
              <a:rPr lang="en-US" altLang="zh-CN" sz="2800" dirty="0"/>
              <a:t>2.</a:t>
            </a:r>
            <a:r>
              <a:rPr lang="zh-CN" altLang="en-US" sz="2800" dirty="0"/>
              <a:t>初试准考证</a:t>
            </a:r>
            <a:endParaRPr lang="en-US" altLang="zh-CN" sz="2800" dirty="0"/>
          </a:p>
          <a:p>
            <a:r>
              <a:rPr lang="en-US" altLang="zh-CN" sz="2800" dirty="0"/>
              <a:t>3.</a:t>
            </a:r>
            <a:r>
              <a:rPr lang="zh-CN" altLang="en-US" sz="2800" dirty="0"/>
              <a:t>毕业证、学位证（往届生）；学生证 、一卡通（应届生）</a:t>
            </a:r>
            <a:endParaRPr lang="en-US" altLang="zh-CN" sz="2800" dirty="0"/>
          </a:p>
          <a:p>
            <a:r>
              <a:rPr lang="en-US" altLang="zh-CN" sz="2800" dirty="0"/>
              <a:t>4.</a:t>
            </a:r>
            <a:r>
              <a:rPr lang="zh-CN" altLang="en-US" sz="2800" dirty="0"/>
              <a:t> 学籍、学历认证报告</a:t>
            </a:r>
            <a:endParaRPr lang="en-US" altLang="zh-CN" sz="2800" dirty="0"/>
          </a:p>
          <a:p>
            <a:r>
              <a:rPr lang="en-US" altLang="zh-CN" sz="2800" dirty="0"/>
              <a:t>5.</a:t>
            </a:r>
            <a:r>
              <a:rPr lang="zh-CN" altLang="en-US" sz="2800" dirty="0"/>
              <a:t>成绩单 </a:t>
            </a:r>
            <a:endParaRPr lang="en-US" altLang="zh-CN" sz="2800" dirty="0"/>
          </a:p>
          <a:p>
            <a:r>
              <a:rPr lang="en-US" altLang="zh-CN" sz="2800" dirty="0"/>
              <a:t>6.</a:t>
            </a:r>
            <a:r>
              <a:rPr lang="zh-CN" altLang="en-US" sz="2800" dirty="0"/>
              <a:t>承诺书</a:t>
            </a:r>
            <a:endParaRPr lang="en-US" altLang="zh-CN" sz="2800" dirty="0"/>
          </a:p>
          <a:p>
            <a:r>
              <a:rPr lang="en-US" altLang="zh-CN" sz="2800" dirty="0"/>
              <a:t>7.</a:t>
            </a:r>
            <a:r>
              <a:rPr lang="zh-CN" altLang="en-US" sz="2800" dirty="0"/>
              <a:t>英语水平证明 </a:t>
            </a:r>
            <a:endParaRPr lang="en-US" altLang="zh-CN" sz="2800" dirty="0"/>
          </a:p>
          <a:p>
            <a:r>
              <a:rPr lang="en-US" altLang="zh-CN" sz="2800" dirty="0"/>
              <a:t>8.</a:t>
            </a:r>
            <a:r>
              <a:rPr lang="zh-CN" altLang="en-US" sz="2800" dirty="0"/>
              <a:t>排名证明（大部分高校在每年</a:t>
            </a:r>
            <a:r>
              <a:rPr lang="en-US" altLang="zh-CN" sz="2800" dirty="0"/>
              <a:t>9</a:t>
            </a:r>
            <a:r>
              <a:rPr lang="zh-CN" altLang="en-US" sz="2800" dirty="0"/>
              <a:t>月推免工作时，都做了成绩排名，如果能提供当然好，如果实在没有，不强求）</a:t>
            </a:r>
            <a:r>
              <a:rPr lang="en-US" altLang="zh-CN" sz="2800" dirty="0"/>
              <a:t>  </a:t>
            </a:r>
          </a:p>
          <a:p>
            <a:endParaRPr lang="en-US" altLang="zh-CN" dirty="0"/>
          </a:p>
          <a:p>
            <a:r>
              <a:rPr lang="zh-CN" altLang="en-US" sz="2400" dirty="0"/>
              <a:t>注：各材料请单独标注好名字，保证材料清楚，可加页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B96B57B-C840-404C-9D43-7316837C3784}"/>
              </a:ext>
            </a:extLst>
          </p:cNvPr>
          <p:cNvSpPr txBox="1"/>
          <p:nvPr/>
        </p:nvSpPr>
        <p:spPr>
          <a:xfrm>
            <a:off x="4143375" y="847725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相关证明材料展示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95828F9-0FA7-4C6E-AD0E-D38B6E137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663" y="97901"/>
            <a:ext cx="2066723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5BAC-ACDD-4789-8469-227241E5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65200"/>
            <a:ext cx="2672080" cy="772160"/>
          </a:xfrm>
        </p:spPr>
        <p:txBody>
          <a:bodyPr/>
          <a:lstStyle/>
          <a:p>
            <a:r>
              <a:rPr lang="zh-CN" altLang="en-US" dirty="0"/>
              <a:t>科研成果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AC6D546-EE89-4ABC-B51F-8AE30111743D}"/>
              </a:ext>
            </a:extLst>
          </p:cNvPr>
          <p:cNvSpPr txBox="1"/>
          <p:nvPr/>
        </p:nvSpPr>
        <p:spPr>
          <a:xfrm>
            <a:off x="3769360" y="1166614"/>
            <a:ext cx="757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（论文以及证明自己研究潜能的相关材料展示等，可加页，可调整格式）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84E9ACA-71EA-41AE-BD22-C425AE223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119" y="110981"/>
            <a:ext cx="1793821" cy="75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9304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287</TotalTime>
  <Words>269</Words>
  <Application>Microsoft Office PowerPoint</Application>
  <PresentationFormat>宽屏</PresentationFormat>
  <Paragraphs>38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回顾</vt:lpstr>
      <vt:lpstr> 个人陈述PPT模板</vt:lpstr>
      <vt:lpstr>模板说明（此页阅后请直接删去）</vt:lpstr>
      <vt:lpstr>个人简介</vt:lpstr>
      <vt:lpstr>PowerPoint 演示文稿</vt:lpstr>
      <vt:lpstr>科研成果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硕士研究生 自述PPT模板</dc:title>
  <dc:creator>狄洋 吴</dc:creator>
  <cp:lastModifiedBy>狄洋 吴</cp:lastModifiedBy>
  <cp:revision>14</cp:revision>
  <dcterms:created xsi:type="dcterms:W3CDTF">2020-05-01T08:15:25Z</dcterms:created>
  <dcterms:modified xsi:type="dcterms:W3CDTF">2020-05-02T05:01:31Z</dcterms:modified>
</cp:coreProperties>
</file>